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Newsreader"/>
      <p:regular r:id="rId27"/>
      <p:bold r:id="rId28"/>
      <p:italic r:id="rId29"/>
      <p:boldItalic r:id="rId30"/>
    </p:embeddedFont>
    <p:embeddedFont>
      <p:font typeface="DM Sans Light"/>
      <p:regular r:id="rId31"/>
      <p:bold r:id="rId32"/>
      <p:italic r:id="rId33"/>
      <p:boldItalic r:id="rId34"/>
    </p:embeddedFont>
    <p:embeddedFont>
      <p:font typeface="DM Sans SemiBold"/>
      <p:regular r:id="rId35"/>
      <p:bold r:id="rId36"/>
      <p:italic r:id="rId37"/>
      <p:boldItalic r:id="rId38"/>
    </p:embeddedFont>
    <p:embeddedFont>
      <p:font typeface="DM Sans"/>
      <p:regular r:id="rId39"/>
      <p:bold r:id="rId40"/>
      <p:italic r:id="rId41"/>
      <p:boldItalic r:id="rId42"/>
    </p:embeddedFont>
    <p:embeddedFont>
      <p:font typeface="Newsreader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.fntdata"/><Relationship Id="rId42" Type="http://schemas.openxmlformats.org/officeDocument/2006/relationships/font" Target="fonts/DMSans-boldItalic.fntdata"/><Relationship Id="rId41" Type="http://schemas.openxmlformats.org/officeDocument/2006/relationships/font" Target="fonts/DMSans-italic.fntdata"/><Relationship Id="rId44" Type="http://schemas.openxmlformats.org/officeDocument/2006/relationships/font" Target="fonts/NewsreaderSemiBold-bold.fntdata"/><Relationship Id="rId43" Type="http://schemas.openxmlformats.org/officeDocument/2006/relationships/font" Target="fonts/NewsreaderSemiBold-regular.fntdata"/><Relationship Id="rId46" Type="http://schemas.openxmlformats.org/officeDocument/2006/relationships/font" Target="fonts/NewsreaderSemiBold-boldItalic.fntdata"/><Relationship Id="rId45" Type="http://schemas.openxmlformats.org/officeDocument/2006/relationships/font" Target="fonts/NewsreaderSemiBold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Light-regular.fntdata"/><Relationship Id="rId30" Type="http://schemas.openxmlformats.org/officeDocument/2006/relationships/font" Target="fonts/Newsreader-boldItalic.fntdata"/><Relationship Id="rId33" Type="http://schemas.openxmlformats.org/officeDocument/2006/relationships/font" Target="fonts/DMSansLight-italic.fntdata"/><Relationship Id="rId32" Type="http://schemas.openxmlformats.org/officeDocument/2006/relationships/font" Target="fonts/DMSansLight-bold.fntdata"/><Relationship Id="rId35" Type="http://schemas.openxmlformats.org/officeDocument/2006/relationships/font" Target="fonts/DMSansSemiBold-regular.fntdata"/><Relationship Id="rId34" Type="http://schemas.openxmlformats.org/officeDocument/2006/relationships/font" Target="fonts/DMSansLight-boldItalic.fntdata"/><Relationship Id="rId37" Type="http://schemas.openxmlformats.org/officeDocument/2006/relationships/font" Target="fonts/DMSansSemiBold-italic.fntdata"/><Relationship Id="rId36" Type="http://schemas.openxmlformats.org/officeDocument/2006/relationships/font" Target="fonts/DMSansSemiBold-bold.fntdata"/><Relationship Id="rId39" Type="http://schemas.openxmlformats.org/officeDocument/2006/relationships/font" Target="fonts/DMSans-regular.fntdata"/><Relationship Id="rId38" Type="http://schemas.openxmlformats.org/officeDocument/2006/relationships/font" Target="fonts/DMSansSemiBold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Newsreader-bold.fntdata"/><Relationship Id="rId27" Type="http://schemas.openxmlformats.org/officeDocument/2006/relationships/font" Target="fonts/Newsreader-regular.fntdata"/><Relationship Id="rId29" Type="http://schemas.openxmlformats.org/officeDocument/2006/relationships/font" Target="fonts/Newsreader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c2aaef2e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c2aaef2e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c2aaef2e6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c2aaef2e6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c2aaef2e6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c2aaef2e6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c2aaef2e6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c2aaef2e6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c2aaef2e6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c2aaef2e6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c2aaef2e6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c2aaef2e6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c2aaef2e61_4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c2aaef2e61_4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c2aaef2e61_1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c2aaef2e61_1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c2aaef2e6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c2aaef2e6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c2aaef2e61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c2aaef2e61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c2aaef2e61_1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c2aaef2e61_1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c2aaef2e61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c2aaef2e61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c2aaef2e61_1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c2aaef2e61_1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c2aaef2e61_1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c2aaef2e61_1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c2aaef2e61_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c2aaef2e61_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c2aaef2e61_1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c2aaef2e61_1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5" name="Google Shape;85;p1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1" name="Google Shape;91;p1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5" name="Google Shape;95;p1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07" name="Google Shape;107;p2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1" name="Google Shape;111;p2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22" name="Google Shape;122;p2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34" name="Google Shape;134;p2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88" name="Google Shape;188;p2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9" name="Google Shape;189;p2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2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6" name="Google Shape;196;p2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4" name="Google Shape;204;p2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07" name="Google Shape;207;p2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8" name="Google Shape;218;p2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9" name="Google Shape;219;p2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2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4" name="Google Shape;224;p2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32" name="Google Shape;232;p3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3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1" name="Google Shape;251;p3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3" name="Google Shape;253;p3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59" name="Google Shape;259;p3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3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5" name="Google Shape;265;p3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3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68" name="Google Shape;268;p3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72" name="Google Shape;272;p3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3" name="Google Shape;273;p3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74" name="Google Shape;274;p3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76" name="Google Shape;276;p3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0" name="Google Shape;280;p3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3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2" name="Google Shape;292;p3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4" name="Google Shape;294;p3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6" name="Google Shape;296;p3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3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2" name="Google Shape;302;p3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3" name="Google Shape;303;p3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05" name="Google Shape;305;p3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" name="Google Shape;309;p3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0" name="Google Shape;310;p3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1" name="Google Shape;311;p3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2" name="Google Shape;312;p3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3" name="Google Shape;313;p3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0" name="Google Shape;320;p4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1" name="Google Shape;321;p4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2" name="Google Shape;322;p4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3" name="Google Shape;323;p4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26" name="Google Shape;326;p4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4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4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4" name="Google Shape;334;p4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4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6" name="Google Shape;336;p4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9" name="Google Shape;339;p4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0" name="Google Shape;340;p4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4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2" name="Google Shape;342;p4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3" name="Google Shape;343;p4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4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7" name="Google Shape;347;p4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48" name="Google Shape;348;p4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9" name="Google Shape;349;p4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1" name="Google Shape;351;p4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2" name="Google Shape;352;p4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3" name="Google Shape;353;p4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5" name="Google Shape;355;p4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6" name="Google Shape;356;p4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7" name="Google Shape;357;p4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9" name="Google Shape;359;p4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0" name="Google Shape;360;p4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1" name="Google Shape;361;p4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3" name="Google Shape;363;p4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4" name="Google Shape;364;p4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5" name="Google Shape;365;p4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7" name="Google Shape;367;p4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8" name="Google Shape;368;p4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9" name="Google Shape;369;p4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1" name="Google Shape;371;p4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2" name="Google Shape;372;p4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3" name="Google Shape;373;p4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5" name="Google Shape;375;p4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6" name="Google Shape;376;p4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7" name="Google Shape;377;p4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79" name="Google Shape;379;p4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4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4" name="Google Shape;384;p4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6" name="Google Shape;386;p4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88" name="Google Shape;388;p4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9" name="Google Shape;389;p4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0" name="Google Shape;390;p4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93" name="Google Shape;393;p4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4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4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4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4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4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2" name="Google Shape;402;p4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4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1" name="Google Shape;411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0" name="Google Shape;420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5" name="Google Shape;425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0" name="Google Shape;430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1" name="Google Shape;431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6" name="Google Shape;436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5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5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5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3" name="Google Shape;443;p5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4" name="Google Shape;444;p5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5" name="Google Shape;445;p5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5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9" name="Google Shape;449;p5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2" name="Google Shape;452;p5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3" name="Google Shape;453;p5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5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5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6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0" name="Google Shape;460;p6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6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6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6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6" name="Google Shape;466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6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8" name="Google Shape;468;p6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9" name="Google Shape;469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0" name="Google Shape;470;p6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6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6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9" name="Google Shape;479;p6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6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6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2" name="Google Shape;48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6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4" name="Google Shape;484;p6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6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6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6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0" name="Google Shape;490;p6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2" name="Google Shape;49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6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6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5" name="Google Shape;495;p6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6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6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6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6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6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6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6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6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6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jpg"/><Relationship Id="rId4" Type="http://schemas.openxmlformats.org/officeDocument/2006/relationships/image" Target="../media/image31.jpg"/><Relationship Id="rId5" Type="http://schemas.openxmlformats.org/officeDocument/2006/relationships/image" Target="../media/image3.jpg"/><Relationship Id="rId6" Type="http://schemas.openxmlformats.org/officeDocument/2006/relationships/image" Target="../media/image9.png"/><Relationship Id="rId7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odern glass structure. " id="515" name="Google Shape;515;p68"/>
          <p:cNvPicPr preferRelativeResize="0"/>
          <p:nvPr/>
        </p:nvPicPr>
        <p:blipFill rotWithShape="1">
          <a:blip r:embed="rId3">
            <a:alphaModFix/>
          </a:blip>
          <a:srcRect b="79" l="21736" r="19116" t="0"/>
          <a:stretch/>
        </p:blipFill>
        <p:spPr>
          <a:xfrm>
            <a:off x="4587725" y="-8750"/>
            <a:ext cx="4572001" cy="51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8"/>
          <p:cNvSpPr txBox="1"/>
          <p:nvPr>
            <p:ph type="title"/>
          </p:nvPr>
        </p:nvSpPr>
        <p:spPr>
          <a:xfrm>
            <a:off x="196375" y="932575"/>
            <a:ext cx="4191300" cy="1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Fault-Tolerant </a:t>
            </a:r>
            <a:r>
              <a:rPr i="1" lang="en" sz="3000"/>
              <a:t>Quantum Circuit </a:t>
            </a:r>
            <a:r>
              <a:rPr lang="en" sz="3000"/>
              <a:t>Analysis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8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Rae Kapitonova, Zach Macaskill-Smith, Unmol Sharma, Sophie Thompson, and Melissa Warner</a:t>
            </a:r>
            <a:endParaRPr/>
          </a:p>
        </p:txBody>
      </p:sp>
      <p:sp>
        <p:nvSpPr>
          <p:cNvPr id="518" name="Google Shape;518;p68"/>
          <p:cNvSpPr txBox="1"/>
          <p:nvPr/>
        </p:nvSpPr>
        <p:spPr>
          <a:xfrm>
            <a:off x="792025" y="5423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Vanderbilt Quantum Initiative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7"/>
          <p:cNvSpPr/>
          <p:nvPr/>
        </p:nvSpPr>
        <p:spPr>
          <a:xfrm>
            <a:off x="0" y="3493075"/>
            <a:ext cx="9144000" cy="16503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5" name="Google Shape;635;p7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77"/>
          <p:cNvSpPr txBox="1"/>
          <p:nvPr>
            <p:ph type="title"/>
          </p:nvPr>
        </p:nvSpPr>
        <p:spPr>
          <a:xfrm>
            <a:off x="64025" y="32850"/>
            <a:ext cx="58425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Challenge #7: </a:t>
            </a:r>
            <a:endParaRPr b="1"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State Preparation</a:t>
            </a:r>
            <a:endParaRPr b="1" sz="2800"/>
          </a:p>
        </p:txBody>
      </p:sp>
      <p:sp>
        <p:nvSpPr>
          <p:cNvPr id="637" name="Google Shape;637;p77"/>
          <p:cNvSpPr txBox="1"/>
          <p:nvPr>
            <p:ph idx="5" type="subTitle"/>
          </p:nvPr>
        </p:nvSpPr>
        <p:spPr>
          <a:xfrm>
            <a:off x="64025" y="490577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pic>
        <p:nvPicPr>
          <p:cNvPr id="638" name="Google Shape;638;p77" title="Screenshot 2026-02-01 at 8.31.4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25" y="1096963"/>
            <a:ext cx="7243551" cy="363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7"/>
          <p:cNvSpPr txBox="1"/>
          <p:nvPr/>
        </p:nvSpPr>
        <p:spPr>
          <a:xfrm>
            <a:off x="4946182" y="84550"/>
            <a:ext cx="36354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ewsreader"/>
              <a:buChar char="●"/>
            </a:pPr>
            <a:r>
              <a:rPr lang="en" sz="22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Schmidt Decomposition</a:t>
            </a:r>
            <a:endParaRPr sz="22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ewsreader"/>
              <a:buChar char="●"/>
            </a:pPr>
            <a:r>
              <a:rPr lang="en" sz="22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Monte-Carlo Approach </a:t>
            </a:r>
            <a:endParaRPr sz="22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78"/>
          <p:cNvSpPr txBox="1"/>
          <p:nvPr>
            <p:ph type="title"/>
          </p:nvPr>
        </p:nvSpPr>
        <p:spPr>
          <a:xfrm>
            <a:off x="1650750" y="369300"/>
            <a:ext cx="58425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Challenge #8:</a:t>
            </a:r>
            <a:endParaRPr b="1"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646" name="Google Shape;646;p78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pic>
        <p:nvPicPr>
          <p:cNvPr id="647" name="Google Shape;647;p78" title="Screenshot 2026-02-01 at 8.02.4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923" y="947475"/>
            <a:ext cx="2766415" cy="170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p78"/>
          <p:cNvCxnSpPr/>
          <p:nvPr/>
        </p:nvCxnSpPr>
        <p:spPr>
          <a:xfrm flipH="1" rot="10800000">
            <a:off x="4140212" y="1801324"/>
            <a:ext cx="1118400" cy="300"/>
          </a:xfrm>
          <a:prstGeom prst="straightConnector1">
            <a:avLst/>
          </a:prstGeom>
          <a:noFill/>
          <a:ln cap="flat" cmpd="sng" w="314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" name="Google Shape;649;p78"/>
          <p:cNvSpPr txBox="1"/>
          <p:nvPr/>
        </p:nvSpPr>
        <p:spPr>
          <a:xfrm>
            <a:off x="5692964" y="1241087"/>
            <a:ext cx="23610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25" lIns="75525" spcFirstLastPara="1" rIns="75525" wrap="square" tIns="7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13">
                <a:latin typeface="Newsreader"/>
                <a:ea typeface="Newsreader"/>
                <a:cs typeface="Newsreader"/>
                <a:sym typeface="Newsreader"/>
              </a:rPr>
              <a:t>F4 Fourier Transform</a:t>
            </a:r>
            <a:endParaRPr sz="2313"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650" name="Google Shape;650;p78"/>
          <p:cNvSpPr/>
          <p:nvPr/>
        </p:nvSpPr>
        <p:spPr>
          <a:xfrm>
            <a:off x="5258600" y="2899551"/>
            <a:ext cx="4689900" cy="22440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81550" lIns="81550" spcFirstLastPara="1" rIns="81550" wrap="square" tIns="8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9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endParaRPr sz="1249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1" name="Google Shape;651;p78"/>
          <p:cNvSpPr txBox="1"/>
          <p:nvPr/>
        </p:nvSpPr>
        <p:spPr>
          <a:xfrm>
            <a:off x="5454145" y="3092653"/>
            <a:ext cx="41076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50" lIns="81550" spcFirstLastPara="1" rIns="81550" wrap="square" tIns="81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19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T Gates: 3</a:t>
            </a:r>
            <a:endParaRPr sz="2319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19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Norm Distance: 3.331e-16</a:t>
            </a:r>
            <a:endParaRPr sz="2319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652" name="Google Shape;652;p78" title="af6bb3d7-21ec-455b-b366-7ce2bf90d34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5" y="3034750"/>
            <a:ext cx="4992206" cy="11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79"/>
          <p:cNvSpPr txBox="1"/>
          <p:nvPr>
            <p:ph type="title"/>
          </p:nvPr>
        </p:nvSpPr>
        <p:spPr>
          <a:xfrm>
            <a:off x="1650750" y="369300"/>
            <a:ext cx="58425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Challenge #9:</a:t>
            </a:r>
            <a:endParaRPr b="1"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659" name="Google Shape;659;p7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pic>
        <p:nvPicPr>
          <p:cNvPr id="660" name="Google Shape;660;p79" title="Screenshot 2026-02-01 at 8.19.1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25" y="1965075"/>
            <a:ext cx="3314965" cy="17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9"/>
          <p:cNvSpPr txBox="1"/>
          <p:nvPr/>
        </p:nvSpPr>
        <p:spPr>
          <a:xfrm>
            <a:off x="4560275" y="1895400"/>
            <a:ext cx="41631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Approaches:</a:t>
            </a:r>
            <a:endParaRPr sz="22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ewsreader"/>
              <a:buChar char="●"/>
            </a:pPr>
            <a:r>
              <a:rPr lang="en" sz="22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Structure-based Reasoning</a:t>
            </a:r>
            <a:endParaRPr sz="22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ewsreader"/>
              <a:buChar char="●"/>
            </a:pPr>
            <a:r>
              <a:rPr lang="en" sz="22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Appendations to unitary 8</a:t>
            </a:r>
            <a:endParaRPr sz="22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ewsreader"/>
              <a:buChar char="●"/>
            </a:pPr>
            <a:r>
              <a:rPr lang="en" sz="22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Synthesis as a search problem</a:t>
            </a:r>
            <a:endParaRPr sz="22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80"/>
          <p:cNvSpPr txBox="1"/>
          <p:nvPr>
            <p:ph type="title"/>
          </p:nvPr>
        </p:nvSpPr>
        <p:spPr>
          <a:xfrm>
            <a:off x="1650750" y="89625"/>
            <a:ext cx="58425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Challenge #10:</a:t>
            </a:r>
            <a:endParaRPr b="1"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668" name="Google Shape;668;p80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pic>
        <p:nvPicPr>
          <p:cNvPr id="669" name="Google Shape;669;p80" title="Screenshot 2026-02-01 at 8.34.0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450" y="961325"/>
            <a:ext cx="6590934" cy="3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0"/>
          <p:cNvSpPr txBox="1"/>
          <p:nvPr/>
        </p:nvSpPr>
        <p:spPr>
          <a:xfrm>
            <a:off x="6614125" y="961325"/>
            <a:ext cx="2451900" cy="3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Approaches:</a:t>
            </a:r>
            <a:endParaRPr sz="22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ewsreader"/>
              <a:buChar char="●"/>
            </a:pPr>
            <a:r>
              <a:rPr lang="en" sz="22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Random Search</a:t>
            </a:r>
            <a:endParaRPr sz="22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ewsreader"/>
              <a:buChar char="●"/>
            </a:pPr>
            <a:r>
              <a:rPr lang="en" sz="22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CMA-ES Optimization</a:t>
            </a:r>
            <a:endParaRPr sz="22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ewsreader"/>
              <a:buChar char="●"/>
            </a:pPr>
            <a:r>
              <a:rPr lang="en" sz="22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Min-TCount Optimization</a:t>
            </a:r>
            <a:endParaRPr sz="22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ewsreader"/>
              <a:buChar char="●"/>
            </a:pPr>
            <a:r>
              <a:rPr lang="en" sz="22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High fidelity synthesis</a:t>
            </a:r>
            <a:endParaRPr sz="22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81"/>
          <p:cNvSpPr txBox="1"/>
          <p:nvPr>
            <p:ph type="title"/>
          </p:nvPr>
        </p:nvSpPr>
        <p:spPr>
          <a:xfrm>
            <a:off x="1697700" y="2536400"/>
            <a:ext cx="58425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Challenge #10</a:t>
            </a:r>
            <a:endParaRPr b="1"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677" name="Google Shape;677;p81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Initiative</a:t>
            </a:r>
            <a:endParaRPr/>
          </a:p>
        </p:txBody>
      </p:sp>
      <p:pic>
        <p:nvPicPr>
          <p:cNvPr id="678" name="Google Shape;678;p81" title="Screenshot 2026-02-01 at 8.34.4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00" y="45525"/>
            <a:ext cx="67785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82"/>
          <p:cNvSpPr txBox="1"/>
          <p:nvPr>
            <p:ph type="title"/>
          </p:nvPr>
        </p:nvSpPr>
        <p:spPr>
          <a:xfrm>
            <a:off x="1048500" y="642325"/>
            <a:ext cx="6953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Challenge #11:</a:t>
            </a:r>
            <a:r>
              <a:rPr lang="en" sz="2800"/>
              <a:t>Phase-Polynomial Synthesis</a:t>
            </a:r>
            <a:endParaRPr sz="2800"/>
          </a:p>
        </p:txBody>
      </p:sp>
      <p:sp>
        <p:nvSpPr>
          <p:cNvPr id="685" name="Google Shape;685;p82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pic>
        <p:nvPicPr>
          <p:cNvPr id="686" name="Google Shape;686;p82" title="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0" y="3494800"/>
            <a:ext cx="8839197" cy="17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2" title="Screenshot 2026-02-01 08402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500" y="1493438"/>
            <a:ext cx="3872644" cy="19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82" title="Screenshot 2026-02-01 08383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0" y="1450875"/>
            <a:ext cx="3034250" cy="20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82" title="Screenshot 2026-02-01 08503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2425" y="1260425"/>
            <a:ext cx="2615068" cy="21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3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Thank you</a:t>
            </a:r>
            <a:endParaRPr sz="4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69"/>
          <p:cNvGrpSpPr/>
          <p:nvPr/>
        </p:nvGrpSpPr>
        <p:grpSpPr>
          <a:xfrm>
            <a:off x="628650" y="270563"/>
            <a:ext cx="7886700" cy="613960"/>
            <a:chOff x="838200" y="360751"/>
            <a:chExt cx="10515600" cy="818613"/>
          </a:xfrm>
        </p:grpSpPr>
        <p:sp>
          <p:nvSpPr>
            <p:cNvPr id="524" name="Google Shape;524;p69"/>
            <p:cNvSpPr txBox="1"/>
            <p:nvPr/>
          </p:nvSpPr>
          <p:spPr>
            <a:xfrm>
              <a:off x="838200" y="594364"/>
              <a:ext cx="10515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Vanderbilt Quantum Initiative (VQI)</a:t>
              </a:r>
              <a:endParaRPr i="0" sz="11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5" name="Google Shape;525;p69"/>
            <p:cNvSpPr txBox="1"/>
            <p:nvPr/>
          </p:nvSpPr>
          <p:spPr>
            <a:xfrm>
              <a:off x="3124202" y="360751"/>
              <a:ext cx="5943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" name="Google Shape;526;p69"/>
          <p:cNvGrpSpPr/>
          <p:nvPr/>
        </p:nvGrpSpPr>
        <p:grpSpPr>
          <a:xfrm>
            <a:off x="87125" y="2733621"/>
            <a:ext cx="2244221" cy="763957"/>
            <a:chOff x="2987847" y="2334460"/>
            <a:chExt cx="3244500" cy="1405625"/>
          </a:xfrm>
        </p:grpSpPr>
        <p:sp>
          <p:nvSpPr>
            <p:cNvPr id="527" name="Google Shape;527;p69"/>
            <p:cNvSpPr txBox="1"/>
            <p:nvPr/>
          </p:nvSpPr>
          <p:spPr>
            <a:xfrm>
              <a:off x="3352800" y="2334460"/>
              <a:ext cx="25146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Melissa Warner</a:t>
              </a:r>
              <a:endParaRPr b="1" i="0" sz="11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8" name="Google Shape;528;p69"/>
            <p:cNvSpPr txBox="1"/>
            <p:nvPr/>
          </p:nvSpPr>
          <p:spPr>
            <a:xfrm>
              <a:off x="3352800" y="2998768"/>
              <a:ext cx="25146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9" name="Google Shape;529;p69"/>
            <p:cNvSpPr txBox="1"/>
            <p:nvPr/>
          </p:nvSpPr>
          <p:spPr>
            <a:xfrm>
              <a:off x="2987847" y="2695185"/>
              <a:ext cx="3244500" cy="10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Electrical, Computer + Biomedical Engineering</a:t>
              </a:r>
              <a:endParaRPr i="1" sz="9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Freshman</a:t>
              </a:r>
              <a:endParaRPr i="1" sz="9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30" name="Google Shape;530;p69"/>
          <p:cNvGrpSpPr/>
          <p:nvPr/>
        </p:nvGrpSpPr>
        <p:grpSpPr>
          <a:xfrm>
            <a:off x="4509986" y="2733629"/>
            <a:ext cx="1789245" cy="610344"/>
            <a:chOff x="3352800" y="2323053"/>
            <a:chExt cx="2556064" cy="1109515"/>
          </a:xfrm>
        </p:grpSpPr>
        <p:sp>
          <p:nvSpPr>
            <p:cNvPr id="531" name="Google Shape;531;p69"/>
            <p:cNvSpPr txBox="1"/>
            <p:nvPr/>
          </p:nvSpPr>
          <p:spPr>
            <a:xfrm>
              <a:off x="3352800" y="2323053"/>
              <a:ext cx="251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Rae Kapitonova</a:t>
              </a:r>
              <a:endParaRPr b="1" i="0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2" name="Google Shape;532;p69"/>
            <p:cNvSpPr txBox="1"/>
            <p:nvPr/>
          </p:nvSpPr>
          <p:spPr>
            <a:xfrm>
              <a:off x="3352800" y="2998768"/>
              <a:ext cx="2514600" cy="43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3" name="Google Shape;533;p69"/>
            <p:cNvSpPr txBox="1"/>
            <p:nvPr/>
          </p:nvSpPr>
          <p:spPr>
            <a:xfrm>
              <a:off x="3394264" y="2694662"/>
              <a:ext cx="2514600" cy="7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Mechanical Engineering</a:t>
              </a:r>
              <a:endParaRPr i="1" sz="9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Freshman</a:t>
              </a:r>
              <a:endParaRPr i="1" sz="9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34" name="Google Shape;534;p69"/>
          <p:cNvGrpSpPr/>
          <p:nvPr/>
        </p:nvGrpSpPr>
        <p:grpSpPr>
          <a:xfrm>
            <a:off x="6384987" y="2733628"/>
            <a:ext cx="2671899" cy="764276"/>
            <a:chOff x="2677255" y="2334460"/>
            <a:chExt cx="3862800" cy="1406211"/>
          </a:xfrm>
        </p:grpSpPr>
        <p:sp>
          <p:nvSpPr>
            <p:cNvPr id="535" name="Google Shape;535;p69"/>
            <p:cNvSpPr txBox="1"/>
            <p:nvPr/>
          </p:nvSpPr>
          <p:spPr>
            <a:xfrm>
              <a:off x="3351354" y="2334460"/>
              <a:ext cx="25146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Unmol Sharma</a:t>
              </a:r>
              <a:endParaRPr b="1" i="0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6" name="Google Shape;536;p69"/>
            <p:cNvSpPr txBox="1"/>
            <p:nvPr/>
          </p:nvSpPr>
          <p:spPr>
            <a:xfrm>
              <a:off x="3352800" y="2998768"/>
              <a:ext cx="25146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7" name="Google Shape;537;p69"/>
            <p:cNvSpPr txBox="1"/>
            <p:nvPr/>
          </p:nvSpPr>
          <p:spPr>
            <a:xfrm>
              <a:off x="2677255" y="2695771"/>
              <a:ext cx="3862800" cy="10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Electrical, Computer + Biomedical</a:t>
              </a:r>
              <a:endParaRPr i="1" sz="9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Engineering </a:t>
              </a:r>
              <a:endParaRPr i="1" sz="9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Freshman</a:t>
              </a:r>
              <a:endParaRPr i="1" sz="9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38" name="Google Shape;538;p69" title="566E0A16-8EFC-44DD-AF84-C4E509C66699_1_102_a.jpeg"/>
          <p:cNvPicPr preferRelativeResize="0"/>
          <p:nvPr/>
        </p:nvPicPr>
        <p:blipFill rotWithShape="1">
          <a:blip r:embed="rId3">
            <a:alphaModFix/>
          </a:blip>
          <a:srcRect b="9781" l="0" r="0" t="9781"/>
          <a:stretch/>
        </p:blipFill>
        <p:spPr>
          <a:xfrm>
            <a:off x="588028" y="1328740"/>
            <a:ext cx="1240156" cy="1330027"/>
          </a:xfrm>
          <a:custGeom>
            <a:rect b="b" l="l" r="r" t="t"/>
            <a:pathLst>
              <a:path extrusionOk="0" h="2451662" w="2286002">
                <a:moveTo>
                  <a:pt x="1114821" y="2443832"/>
                </a:moveTo>
                <a:cubicBezTo>
                  <a:pt x="1118403" y="2443636"/>
                  <a:pt x="1121714" y="2444029"/>
                  <a:pt x="1123540" y="2445376"/>
                </a:cubicBezTo>
                <a:cubicBezTo>
                  <a:pt x="1118060" y="2447172"/>
                  <a:pt x="1103447" y="2443580"/>
                  <a:pt x="1108014" y="2451662"/>
                </a:cubicBezTo>
                <a:cubicBezTo>
                  <a:pt x="1090889" y="2450315"/>
                  <a:pt x="1104075" y="2444422"/>
                  <a:pt x="1114821" y="2443832"/>
                </a:cubicBezTo>
                <a:close/>
                <a:moveTo>
                  <a:pt x="1250138" y="2390969"/>
                </a:moveTo>
                <a:cubicBezTo>
                  <a:pt x="1254891" y="2390745"/>
                  <a:pt x="1259418" y="2390745"/>
                  <a:pt x="1265303" y="2392092"/>
                </a:cubicBezTo>
                <a:cubicBezTo>
                  <a:pt x="1250817" y="2401072"/>
                  <a:pt x="1265303" y="2394786"/>
                  <a:pt x="1253533" y="2392990"/>
                </a:cubicBezTo>
                <a:cubicBezTo>
                  <a:pt x="1247195" y="2392092"/>
                  <a:pt x="1237236" y="2396582"/>
                  <a:pt x="1233615" y="2391193"/>
                </a:cubicBezTo>
                <a:cubicBezTo>
                  <a:pt x="1240405" y="2391642"/>
                  <a:pt x="1245384" y="2391193"/>
                  <a:pt x="1250138" y="2390969"/>
                </a:cubicBezTo>
                <a:close/>
                <a:moveTo>
                  <a:pt x="1166347" y="2386618"/>
                </a:moveTo>
                <a:cubicBezTo>
                  <a:pt x="1188180" y="2390176"/>
                  <a:pt x="1199096" y="2388397"/>
                  <a:pt x="1216381" y="2390176"/>
                </a:cubicBezTo>
                <a:cubicBezTo>
                  <a:pt x="1201826" y="2392844"/>
                  <a:pt x="1181812" y="2395513"/>
                  <a:pt x="1169076" y="2390176"/>
                </a:cubicBezTo>
                <a:cubicBezTo>
                  <a:pt x="1174534" y="2389286"/>
                  <a:pt x="1168166" y="2388397"/>
                  <a:pt x="1166347" y="2386618"/>
                </a:cubicBezTo>
                <a:close/>
                <a:moveTo>
                  <a:pt x="1341974" y="2383005"/>
                </a:moveTo>
                <a:cubicBezTo>
                  <a:pt x="1347530" y="2382796"/>
                  <a:pt x="1352292" y="2383005"/>
                  <a:pt x="1355920" y="2383838"/>
                </a:cubicBezTo>
                <a:cubicBezTo>
                  <a:pt x="1345943" y="2384672"/>
                  <a:pt x="1321452" y="2387174"/>
                  <a:pt x="1323266" y="2384672"/>
                </a:cubicBezTo>
                <a:cubicBezTo>
                  <a:pt x="1330069" y="2383838"/>
                  <a:pt x="1336419" y="2383213"/>
                  <a:pt x="1341974" y="2383005"/>
                </a:cubicBezTo>
                <a:close/>
                <a:moveTo>
                  <a:pt x="1204394" y="2371052"/>
                </a:moveTo>
                <a:cubicBezTo>
                  <a:pt x="1212571" y="2372883"/>
                  <a:pt x="1219838" y="2374714"/>
                  <a:pt x="1229832" y="2374714"/>
                </a:cubicBezTo>
                <a:cubicBezTo>
                  <a:pt x="1228015" y="2380208"/>
                  <a:pt x="1229832" y="2378377"/>
                  <a:pt x="1227106" y="2383871"/>
                </a:cubicBezTo>
                <a:cubicBezTo>
                  <a:pt x="1232557" y="2382955"/>
                  <a:pt x="1235283" y="2385702"/>
                  <a:pt x="1230740" y="2386618"/>
                </a:cubicBezTo>
                <a:cubicBezTo>
                  <a:pt x="1227106" y="2382955"/>
                  <a:pt x="1213479" y="2383871"/>
                  <a:pt x="1209845" y="2380208"/>
                </a:cubicBezTo>
                <a:cubicBezTo>
                  <a:pt x="1213479" y="2379293"/>
                  <a:pt x="1218022" y="2379293"/>
                  <a:pt x="1218930" y="2378377"/>
                </a:cubicBezTo>
                <a:cubicBezTo>
                  <a:pt x="1212571" y="2374714"/>
                  <a:pt x="1207120" y="2382955"/>
                  <a:pt x="1198943" y="2378377"/>
                </a:cubicBezTo>
                <a:cubicBezTo>
                  <a:pt x="1198035" y="2374714"/>
                  <a:pt x="1199852" y="2371967"/>
                  <a:pt x="1204394" y="2371052"/>
                </a:cubicBezTo>
                <a:close/>
                <a:moveTo>
                  <a:pt x="1263862" y="2368571"/>
                </a:moveTo>
                <a:cubicBezTo>
                  <a:pt x="1269298" y="2369042"/>
                  <a:pt x="1274054" y="2369983"/>
                  <a:pt x="1279037" y="2370923"/>
                </a:cubicBezTo>
                <a:cubicBezTo>
                  <a:pt x="1270883" y="2376568"/>
                  <a:pt x="1288096" y="2375627"/>
                  <a:pt x="1282661" y="2378450"/>
                </a:cubicBezTo>
                <a:cubicBezTo>
                  <a:pt x="1279037" y="2376568"/>
                  <a:pt x="1269071" y="2376568"/>
                  <a:pt x="1265447" y="2379391"/>
                </a:cubicBezTo>
                <a:cubicBezTo>
                  <a:pt x="1261824" y="2375627"/>
                  <a:pt x="1266353" y="2374687"/>
                  <a:pt x="1261824" y="2372805"/>
                </a:cubicBezTo>
                <a:cubicBezTo>
                  <a:pt x="1260012" y="2377509"/>
                  <a:pt x="1246422" y="2379391"/>
                  <a:pt x="1239174" y="2378450"/>
                </a:cubicBezTo>
                <a:cubicBezTo>
                  <a:pt x="1240986" y="2375627"/>
                  <a:pt x="1251858" y="2372805"/>
                  <a:pt x="1244610" y="2369042"/>
                </a:cubicBezTo>
                <a:cubicBezTo>
                  <a:pt x="1252311" y="2368101"/>
                  <a:pt x="1258426" y="2368101"/>
                  <a:pt x="1263862" y="2368571"/>
                </a:cubicBezTo>
                <a:close/>
                <a:moveTo>
                  <a:pt x="1172462" y="2368272"/>
                </a:moveTo>
                <a:cubicBezTo>
                  <a:pt x="1186138" y="2369161"/>
                  <a:pt x="1193432" y="2369161"/>
                  <a:pt x="1195256" y="2377167"/>
                </a:cubicBezTo>
                <a:cubicBezTo>
                  <a:pt x="1189785" y="2373609"/>
                  <a:pt x="1178844" y="2371830"/>
                  <a:pt x="1172462" y="2368272"/>
                </a:cubicBezTo>
                <a:close/>
                <a:moveTo>
                  <a:pt x="1244178" y="2366604"/>
                </a:moveTo>
                <a:cubicBezTo>
                  <a:pt x="1240539" y="2367438"/>
                  <a:pt x="1237810" y="2368272"/>
                  <a:pt x="1235990" y="2369940"/>
                </a:cubicBezTo>
                <a:cubicBezTo>
                  <a:pt x="1204150" y="2368272"/>
                  <a:pt x="1237810" y="2366604"/>
                  <a:pt x="1244178" y="2366604"/>
                </a:cubicBezTo>
                <a:close/>
                <a:moveTo>
                  <a:pt x="999889" y="2361963"/>
                </a:moveTo>
                <a:cubicBezTo>
                  <a:pt x="1005331" y="2363801"/>
                  <a:pt x="993539" y="2366556"/>
                  <a:pt x="995354" y="2371148"/>
                </a:cubicBezTo>
                <a:cubicBezTo>
                  <a:pt x="1006238" y="2372985"/>
                  <a:pt x="1006238" y="2372985"/>
                  <a:pt x="1006238" y="2372985"/>
                </a:cubicBezTo>
                <a:cubicBezTo>
                  <a:pt x="1008052" y="2365637"/>
                  <a:pt x="1008052" y="2365637"/>
                  <a:pt x="1008052" y="2365637"/>
                </a:cubicBezTo>
                <a:cubicBezTo>
                  <a:pt x="1016216" y="2372067"/>
                  <a:pt x="1033450" y="2372985"/>
                  <a:pt x="1026194" y="2378496"/>
                </a:cubicBezTo>
                <a:cubicBezTo>
                  <a:pt x="1030729" y="2376659"/>
                  <a:pt x="1037985" y="2378496"/>
                  <a:pt x="1040706" y="2382170"/>
                </a:cubicBezTo>
                <a:cubicBezTo>
                  <a:pt x="1018030" y="2380334"/>
                  <a:pt x="1012587" y="2373904"/>
                  <a:pt x="994447" y="2374823"/>
                </a:cubicBezTo>
                <a:cubicBezTo>
                  <a:pt x="994447" y="2372985"/>
                  <a:pt x="994447" y="2371148"/>
                  <a:pt x="989004" y="2370230"/>
                </a:cubicBezTo>
                <a:cubicBezTo>
                  <a:pt x="998075" y="2367474"/>
                  <a:pt x="989911" y="2361045"/>
                  <a:pt x="999889" y="2361963"/>
                </a:cubicBezTo>
                <a:close/>
                <a:moveTo>
                  <a:pt x="1387280" y="2361161"/>
                </a:moveTo>
                <a:cubicBezTo>
                  <a:pt x="1391601" y="2360582"/>
                  <a:pt x="1396149" y="2361508"/>
                  <a:pt x="1395240" y="2364751"/>
                </a:cubicBezTo>
                <a:cubicBezTo>
                  <a:pt x="1387962" y="2365678"/>
                  <a:pt x="1386143" y="2362898"/>
                  <a:pt x="1380685" y="2366604"/>
                </a:cubicBezTo>
                <a:cubicBezTo>
                  <a:pt x="1378865" y="2363824"/>
                  <a:pt x="1382959" y="2361740"/>
                  <a:pt x="1387280" y="2361161"/>
                </a:cubicBezTo>
                <a:close/>
                <a:moveTo>
                  <a:pt x="935999" y="2344235"/>
                </a:moveTo>
                <a:cubicBezTo>
                  <a:pt x="938587" y="2343502"/>
                  <a:pt x="945833" y="2346778"/>
                  <a:pt x="949974" y="2347468"/>
                </a:cubicBezTo>
                <a:cubicBezTo>
                  <a:pt x="949974" y="2353903"/>
                  <a:pt x="960096" y="2362179"/>
                  <a:pt x="948134" y="2364937"/>
                </a:cubicBezTo>
                <a:cubicBezTo>
                  <a:pt x="949974" y="2362179"/>
                  <a:pt x="945373" y="2361259"/>
                  <a:pt x="943533" y="2359420"/>
                </a:cubicBezTo>
                <a:cubicBezTo>
                  <a:pt x="952735" y="2357581"/>
                  <a:pt x="951814" y="2349306"/>
                  <a:pt x="935252" y="2346548"/>
                </a:cubicBezTo>
                <a:cubicBezTo>
                  <a:pt x="934792" y="2345169"/>
                  <a:pt x="935136" y="2344479"/>
                  <a:pt x="935999" y="2344235"/>
                </a:cubicBezTo>
                <a:close/>
                <a:moveTo>
                  <a:pt x="854302" y="2337200"/>
                </a:moveTo>
                <a:cubicBezTo>
                  <a:pt x="854297" y="2337065"/>
                  <a:pt x="854693" y="2337093"/>
                  <a:pt x="855599" y="2337325"/>
                </a:cubicBezTo>
                <a:cubicBezTo>
                  <a:pt x="868277" y="2343811"/>
                  <a:pt x="877334" y="2338252"/>
                  <a:pt x="881862" y="2342885"/>
                </a:cubicBezTo>
                <a:cubicBezTo>
                  <a:pt x="877334" y="2343811"/>
                  <a:pt x="870994" y="2341958"/>
                  <a:pt x="869183" y="2344738"/>
                </a:cubicBezTo>
                <a:cubicBezTo>
                  <a:pt x="882767" y="2348444"/>
                  <a:pt x="904503" y="2345664"/>
                  <a:pt x="897258" y="2352150"/>
                </a:cubicBezTo>
                <a:cubicBezTo>
                  <a:pt x="893635" y="2347517"/>
                  <a:pt x="880051" y="2349371"/>
                  <a:pt x="876428" y="2351223"/>
                </a:cubicBezTo>
                <a:cubicBezTo>
                  <a:pt x="874051" y="2347170"/>
                  <a:pt x="854339" y="2338150"/>
                  <a:pt x="854302" y="2337200"/>
                </a:cubicBezTo>
                <a:close/>
                <a:moveTo>
                  <a:pt x="898943" y="2335472"/>
                </a:moveTo>
                <a:cubicBezTo>
                  <a:pt x="906282" y="2337325"/>
                  <a:pt x="917289" y="2339178"/>
                  <a:pt x="911785" y="2343811"/>
                </a:cubicBezTo>
                <a:cubicBezTo>
                  <a:pt x="905364" y="2341032"/>
                  <a:pt x="899860" y="2339178"/>
                  <a:pt x="898943" y="2335472"/>
                </a:cubicBezTo>
                <a:close/>
                <a:moveTo>
                  <a:pt x="1420840" y="2333221"/>
                </a:moveTo>
                <a:cubicBezTo>
                  <a:pt x="1422218" y="2333457"/>
                  <a:pt x="1422949" y="2334166"/>
                  <a:pt x="1422499" y="2335583"/>
                </a:cubicBezTo>
                <a:cubicBezTo>
                  <a:pt x="1412599" y="2336529"/>
                  <a:pt x="1410798" y="2339364"/>
                  <a:pt x="1405398" y="2337474"/>
                </a:cubicBezTo>
                <a:cubicBezTo>
                  <a:pt x="1406748" y="2336056"/>
                  <a:pt x="1416705" y="2332512"/>
                  <a:pt x="1420840" y="2333221"/>
                </a:cubicBezTo>
                <a:close/>
                <a:moveTo>
                  <a:pt x="1054605" y="2309343"/>
                </a:moveTo>
                <a:cubicBezTo>
                  <a:pt x="1059052" y="2309343"/>
                  <a:pt x="1063500" y="2310270"/>
                  <a:pt x="1067947" y="2311196"/>
                </a:cubicBezTo>
                <a:cubicBezTo>
                  <a:pt x="1067947" y="2312123"/>
                  <a:pt x="1067947" y="2312123"/>
                  <a:pt x="1067947" y="2312123"/>
                </a:cubicBezTo>
                <a:cubicBezTo>
                  <a:pt x="1063500" y="2311196"/>
                  <a:pt x="1059052" y="2310270"/>
                  <a:pt x="1054605" y="2309343"/>
                </a:cubicBezTo>
                <a:close/>
                <a:moveTo>
                  <a:pt x="1578849" y="2306509"/>
                </a:moveTo>
                <a:cubicBezTo>
                  <a:pt x="1575214" y="2316500"/>
                  <a:pt x="1568854" y="2316500"/>
                  <a:pt x="1556133" y="2323766"/>
                </a:cubicBezTo>
                <a:cubicBezTo>
                  <a:pt x="1552498" y="2320133"/>
                  <a:pt x="1562494" y="2318316"/>
                  <a:pt x="1562494" y="2315592"/>
                </a:cubicBezTo>
                <a:cubicBezTo>
                  <a:pt x="1558859" y="2316500"/>
                  <a:pt x="1557042" y="2316500"/>
                  <a:pt x="1554316" y="2316500"/>
                </a:cubicBezTo>
                <a:cubicBezTo>
                  <a:pt x="1559768" y="2321949"/>
                  <a:pt x="1541595" y="2325583"/>
                  <a:pt x="1551590" y="2327399"/>
                </a:cubicBezTo>
                <a:cubicBezTo>
                  <a:pt x="1530691" y="2332849"/>
                  <a:pt x="1507975" y="2335574"/>
                  <a:pt x="1482533" y="2341023"/>
                </a:cubicBezTo>
                <a:cubicBezTo>
                  <a:pt x="1470721" y="2343748"/>
                  <a:pt x="1457091" y="2346473"/>
                  <a:pt x="1443462" y="2350106"/>
                </a:cubicBezTo>
                <a:cubicBezTo>
                  <a:pt x="1437101" y="2351015"/>
                  <a:pt x="1429832" y="2352831"/>
                  <a:pt x="1422563" y="2354648"/>
                </a:cubicBezTo>
                <a:cubicBezTo>
                  <a:pt x="1415294" y="2356464"/>
                  <a:pt x="1408025" y="2357372"/>
                  <a:pt x="1399847" y="2359189"/>
                </a:cubicBezTo>
                <a:cubicBezTo>
                  <a:pt x="1399847" y="2356464"/>
                  <a:pt x="1397121" y="2355556"/>
                  <a:pt x="1393487" y="2355556"/>
                </a:cubicBezTo>
                <a:cubicBezTo>
                  <a:pt x="1387126" y="2360097"/>
                  <a:pt x="1386217" y="2358281"/>
                  <a:pt x="1374405" y="2360097"/>
                </a:cubicBezTo>
                <a:cubicBezTo>
                  <a:pt x="1378040" y="2363731"/>
                  <a:pt x="1376222" y="2365547"/>
                  <a:pt x="1368953" y="2368272"/>
                </a:cubicBezTo>
                <a:cubicBezTo>
                  <a:pt x="1368953" y="2366455"/>
                  <a:pt x="1368953" y="2363731"/>
                  <a:pt x="1366227" y="2364639"/>
                </a:cubicBezTo>
                <a:cubicBezTo>
                  <a:pt x="1350780" y="2366455"/>
                  <a:pt x="1331699" y="2367364"/>
                  <a:pt x="1313526" y="2366455"/>
                </a:cubicBezTo>
                <a:cubicBezTo>
                  <a:pt x="1298079" y="2365547"/>
                  <a:pt x="1285358" y="2362822"/>
                  <a:pt x="1278089" y="2360097"/>
                </a:cubicBezTo>
                <a:cubicBezTo>
                  <a:pt x="1283541" y="2361006"/>
                  <a:pt x="1295354" y="2359189"/>
                  <a:pt x="1301714" y="2359189"/>
                </a:cubicBezTo>
                <a:cubicBezTo>
                  <a:pt x="1301714" y="2362822"/>
                  <a:pt x="1306257" y="2363731"/>
                  <a:pt x="1310800" y="2364639"/>
                </a:cubicBezTo>
                <a:cubicBezTo>
                  <a:pt x="1310800" y="2361006"/>
                  <a:pt x="1323521" y="2361914"/>
                  <a:pt x="1324430" y="2359189"/>
                </a:cubicBezTo>
                <a:cubicBezTo>
                  <a:pt x="1328064" y="2360097"/>
                  <a:pt x="1326247" y="2364639"/>
                  <a:pt x="1333516" y="2362822"/>
                </a:cubicBezTo>
                <a:cubicBezTo>
                  <a:pt x="1383491" y="2354648"/>
                  <a:pt x="1419837" y="2350106"/>
                  <a:pt x="1454365" y="2340115"/>
                </a:cubicBezTo>
                <a:cubicBezTo>
                  <a:pt x="1471630" y="2335574"/>
                  <a:pt x="1488894" y="2331032"/>
                  <a:pt x="1507066" y="2326491"/>
                </a:cubicBezTo>
                <a:cubicBezTo>
                  <a:pt x="1515244" y="2323766"/>
                  <a:pt x="1524331" y="2321949"/>
                  <a:pt x="1534326" y="2319225"/>
                </a:cubicBezTo>
                <a:cubicBezTo>
                  <a:pt x="1543412" y="2315592"/>
                  <a:pt x="1553407" y="2311958"/>
                  <a:pt x="1564311" y="2308325"/>
                </a:cubicBezTo>
                <a:cubicBezTo>
                  <a:pt x="1566128" y="2318316"/>
                  <a:pt x="1572489" y="2303784"/>
                  <a:pt x="1578849" y="2306509"/>
                </a:cubicBezTo>
                <a:close/>
                <a:moveTo>
                  <a:pt x="1248695" y="2306244"/>
                </a:moveTo>
                <a:cubicBezTo>
                  <a:pt x="1245401" y="2305452"/>
                  <a:pt x="1240731" y="2307786"/>
                  <a:pt x="1238062" y="2309121"/>
                </a:cubicBezTo>
                <a:cubicBezTo>
                  <a:pt x="1238952" y="2312679"/>
                  <a:pt x="1249626" y="2309121"/>
                  <a:pt x="1251405" y="2308231"/>
                </a:cubicBezTo>
                <a:cubicBezTo>
                  <a:pt x="1250738" y="2307119"/>
                  <a:pt x="1249793" y="2306508"/>
                  <a:pt x="1248695" y="2306244"/>
                </a:cubicBezTo>
                <a:close/>
                <a:moveTo>
                  <a:pt x="1703627" y="2296557"/>
                </a:moveTo>
                <a:cubicBezTo>
                  <a:pt x="1705448" y="2302022"/>
                  <a:pt x="1702716" y="2302022"/>
                  <a:pt x="1707270" y="2304754"/>
                </a:cubicBezTo>
                <a:cubicBezTo>
                  <a:pt x="1696341" y="2314772"/>
                  <a:pt x="1669019" y="2328434"/>
                  <a:pt x="1659912" y="2333899"/>
                </a:cubicBezTo>
                <a:cubicBezTo>
                  <a:pt x="1631680" y="2335721"/>
                  <a:pt x="1601626" y="2369419"/>
                  <a:pt x="1565197" y="2377616"/>
                </a:cubicBezTo>
                <a:cubicBezTo>
                  <a:pt x="1541518" y="2382170"/>
                  <a:pt x="1526036" y="2372152"/>
                  <a:pt x="1530589" y="2352115"/>
                </a:cubicBezTo>
                <a:cubicBezTo>
                  <a:pt x="1534232" y="2348472"/>
                  <a:pt x="1538786" y="2344829"/>
                  <a:pt x="1545161" y="2341185"/>
                </a:cubicBezTo>
                <a:cubicBezTo>
                  <a:pt x="1550625" y="2336631"/>
                  <a:pt x="1557911" y="2332988"/>
                  <a:pt x="1565197" y="2329345"/>
                </a:cubicBezTo>
                <a:cubicBezTo>
                  <a:pt x="1579768" y="2321148"/>
                  <a:pt x="1596161" y="2315683"/>
                  <a:pt x="1612554" y="2315683"/>
                </a:cubicBezTo>
                <a:cubicBezTo>
                  <a:pt x="1613465" y="2327523"/>
                  <a:pt x="1625304" y="2328434"/>
                  <a:pt x="1640787" y="2324791"/>
                </a:cubicBezTo>
                <a:cubicBezTo>
                  <a:pt x="1638055" y="2318416"/>
                  <a:pt x="1655358" y="2313862"/>
                  <a:pt x="1657180" y="2308397"/>
                </a:cubicBezTo>
                <a:cubicBezTo>
                  <a:pt x="1658091" y="2314772"/>
                  <a:pt x="1668109" y="2307486"/>
                  <a:pt x="1668109" y="2311129"/>
                </a:cubicBezTo>
                <a:cubicBezTo>
                  <a:pt x="1668109" y="2308397"/>
                  <a:pt x="1670841" y="2305665"/>
                  <a:pt x="1674484" y="2303843"/>
                </a:cubicBezTo>
                <a:cubicBezTo>
                  <a:pt x="1676305" y="2311129"/>
                  <a:pt x="1692698" y="2300200"/>
                  <a:pt x="1703627" y="2296557"/>
                </a:cubicBezTo>
                <a:close/>
                <a:moveTo>
                  <a:pt x="1204047" y="2294077"/>
                </a:moveTo>
                <a:cubicBezTo>
                  <a:pt x="1193111" y="2293691"/>
                  <a:pt x="1173069" y="2295937"/>
                  <a:pt x="1170794" y="2298182"/>
                </a:cubicBezTo>
                <a:cubicBezTo>
                  <a:pt x="1182621" y="2301774"/>
                  <a:pt x="1198086" y="2300876"/>
                  <a:pt x="1212641" y="2300876"/>
                </a:cubicBezTo>
                <a:cubicBezTo>
                  <a:pt x="1226287" y="2299978"/>
                  <a:pt x="1239932" y="2299080"/>
                  <a:pt x="1249029" y="2302672"/>
                </a:cubicBezTo>
                <a:cubicBezTo>
                  <a:pt x="1250849" y="2298182"/>
                  <a:pt x="1244481" y="2298182"/>
                  <a:pt x="1243571" y="2295488"/>
                </a:cubicBezTo>
                <a:cubicBezTo>
                  <a:pt x="1228106" y="2298182"/>
                  <a:pt x="1224467" y="2297284"/>
                  <a:pt x="1208093" y="2298182"/>
                </a:cubicBezTo>
                <a:cubicBezTo>
                  <a:pt x="1213892" y="2295488"/>
                  <a:pt x="1210608" y="2294309"/>
                  <a:pt x="1204047" y="2294077"/>
                </a:cubicBezTo>
                <a:close/>
                <a:moveTo>
                  <a:pt x="1016140" y="2287552"/>
                </a:moveTo>
                <a:cubicBezTo>
                  <a:pt x="1013077" y="2287623"/>
                  <a:pt x="1010353" y="2287905"/>
                  <a:pt x="1008310" y="2288357"/>
                </a:cubicBezTo>
                <a:cubicBezTo>
                  <a:pt x="1005586" y="2292874"/>
                  <a:pt x="1019205" y="2300101"/>
                  <a:pt x="1003771" y="2297391"/>
                </a:cubicBezTo>
                <a:cubicBezTo>
                  <a:pt x="1014665" y="2304618"/>
                  <a:pt x="1047349" y="2300101"/>
                  <a:pt x="1051889" y="2307328"/>
                </a:cubicBezTo>
                <a:cubicBezTo>
                  <a:pt x="1031007" y="2307328"/>
                  <a:pt x="995600" y="2296487"/>
                  <a:pt x="982889" y="2303715"/>
                </a:cubicBezTo>
                <a:cubicBezTo>
                  <a:pt x="1011034" y="2314555"/>
                  <a:pt x="1036455" y="2310038"/>
                  <a:pt x="1067323" y="2316362"/>
                </a:cubicBezTo>
                <a:cubicBezTo>
                  <a:pt x="1068231" y="2311845"/>
                  <a:pt x="1068231" y="2311845"/>
                  <a:pt x="1068231" y="2311845"/>
                </a:cubicBezTo>
                <a:cubicBezTo>
                  <a:pt x="1069139" y="2312749"/>
                  <a:pt x="1070955" y="2312749"/>
                  <a:pt x="1071862" y="2312749"/>
                </a:cubicBezTo>
                <a:cubicBezTo>
                  <a:pt x="1078218" y="2313652"/>
                  <a:pt x="1083665" y="2314555"/>
                  <a:pt x="1090020" y="2315459"/>
                </a:cubicBezTo>
                <a:cubicBezTo>
                  <a:pt x="1102731" y="2317265"/>
                  <a:pt x="1116349" y="2318169"/>
                  <a:pt x="1129967" y="2319072"/>
                </a:cubicBezTo>
                <a:cubicBezTo>
                  <a:pt x="1157204" y="2320879"/>
                  <a:pt x="1186257" y="2322686"/>
                  <a:pt x="1213493" y="2317265"/>
                </a:cubicBezTo>
                <a:cubicBezTo>
                  <a:pt x="1216217" y="2317265"/>
                  <a:pt x="1215309" y="2319976"/>
                  <a:pt x="1218941" y="2319976"/>
                </a:cubicBezTo>
                <a:cubicBezTo>
                  <a:pt x="1225296" y="2319072"/>
                  <a:pt x="1229835" y="2318169"/>
                  <a:pt x="1235283" y="2316362"/>
                </a:cubicBezTo>
                <a:cubicBezTo>
                  <a:pt x="1234375" y="2311845"/>
                  <a:pt x="1221664" y="2314555"/>
                  <a:pt x="1213493" y="2314555"/>
                </a:cubicBezTo>
                <a:cubicBezTo>
                  <a:pt x="1213493" y="2311845"/>
                  <a:pt x="1212585" y="2310038"/>
                  <a:pt x="1216217" y="2310038"/>
                </a:cubicBezTo>
                <a:cubicBezTo>
                  <a:pt x="1189888" y="2309135"/>
                  <a:pt x="1141770" y="2309135"/>
                  <a:pt x="1102731" y="2299198"/>
                </a:cubicBezTo>
                <a:cubicBezTo>
                  <a:pt x="1093652" y="2300101"/>
                  <a:pt x="1085481" y="2301004"/>
                  <a:pt x="1080033" y="2304618"/>
                </a:cubicBezTo>
                <a:cubicBezTo>
                  <a:pt x="1072770" y="2302811"/>
                  <a:pt x="1082757" y="2300101"/>
                  <a:pt x="1080941" y="2297391"/>
                </a:cubicBezTo>
                <a:cubicBezTo>
                  <a:pt x="1074586" y="2295584"/>
                  <a:pt x="1068231" y="2301908"/>
                  <a:pt x="1064599" y="2296487"/>
                </a:cubicBezTo>
                <a:cubicBezTo>
                  <a:pt x="1056428" y="2297391"/>
                  <a:pt x="1060968" y="2298294"/>
                  <a:pt x="1060968" y="2301908"/>
                </a:cubicBezTo>
                <a:cubicBezTo>
                  <a:pt x="1048257" y="2298294"/>
                  <a:pt x="1038270" y="2294680"/>
                  <a:pt x="1029192" y="2294680"/>
                </a:cubicBezTo>
                <a:cubicBezTo>
                  <a:pt x="1027376" y="2289260"/>
                  <a:pt x="1038270" y="2293777"/>
                  <a:pt x="1043718" y="2293777"/>
                </a:cubicBezTo>
                <a:cubicBezTo>
                  <a:pt x="1037590" y="2289034"/>
                  <a:pt x="1025333" y="2287340"/>
                  <a:pt x="1016140" y="2287552"/>
                </a:cubicBezTo>
                <a:close/>
                <a:moveTo>
                  <a:pt x="1157225" y="2285823"/>
                </a:moveTo>
                <a:cubicBezTo>
                  <a:pt x="1159948" y="2290313"/>
                  <a:pt x="1151779" y="2288517"/>
                  <a:pt x="1146333" y="2288517"/>
                </a:cubicBezTo>
                <a:cubicBezTo>
                  <a:pt x="1155410" y="2290313"/>
                  <a:pt x="1169932" y="2291211"/>
                  <a:pt x="1185362" y="2292109"/>
                </a:cubicBezTo>
                <a:cubicBezTo>
                  <a:pt x="1201700" y="2291211"/>
                  <a:pt x="1218945" y="2290313"/>
                  <a:pt x="1235283" y="2291211"/>
                </a:cubicBezTo>
                <a:cubicBezTo>
                  <a:pt x="1216222" y="2280435"/>
                  <a:pt x="1185362" y="2291211"/>
                  <a:pt x="1157225" y="2285823"/>
                </a:cubicBezTo>
                <a:close/>
                <a:moveTo>
                  <a:pt x="1342519" y="2283603"/>
                </a:moveTo>
                <a:cubicBezTo>
                  <a:pt x="1342519" y="2285493"/>
                  <a:pt x="1343426" y="2288329"/>
                  <a:pt x="1339798" y="2288329"/>
                </a:cubicBezTo>
                <a:cubicBezTo>
                  <a:pt x="1342519" y="2292109"/>
                  <a:pt x="1357032" y="2287384"/>
                  <a:pt x="1353404" y="2283603"/>
                </a:cubicBezTo>
                <a:cubicBezTo>
                  <a:pt x="1350683" y="2282658"/>
                  <a:pt x="1347054" y="2282658"/>
                  <a:pt x="1342519" y="2283603"/>
                </a:cubicBezTo>
                <a:close/>
                <a:moveTo>
                  <a:pt x="1138770" y="2282052"/>
                </a:moveTo>
                <a:cubicBezTo>
                  <a:pt x="1125145" y="2287510"/>
                  <a:pt x="1106980" y="2279323"/>
                  <a:pt x="1085181" y="2284781"/>
                </a:cubicBezTo>
                <a:cubicBezTo>
                  <a:pt x="1104255" y="2289329"/>
                  <a:pt x="1149669" y="2289329"/>
                  <a:pt x="1138770" y="2282052"/>
                </a:cubicBezTo>
                <a:close/>
                <a:moveTo>
                  <a:pt x="1040150" y="2281324"/>
                </a:moveTo>
                <a:cubicBezTo>
                  <a:pt x="1041057" y="2284882"/>
                  <a:pt x="1048314" y="2286661"/>
                  <a:pt x="1049221" y="2290219"/>
                </a:cubicBezTo>
                <a:cubicBezTo>
                  <a:pt x="1053756" y="2286661"/>
                  <a:pt x="1071897" y="2293777"/>
                  <a:pt x="1074618" y="2287550"/>
                </a:cubicBezTo>
                <a:cubicBezTo>
                  <a:pt x="1061920" y="2290219"/>
                  <a:pt x="1053756" y="2280435"/>
                  <a:pt x="1040150" y="2281324"/>
                </a:cubicBezTo>
                <a:close/>
                <a:moveTo>
                  <a:pt x="1816788" y="2280435"/>
                </a:moveTo>
                <a:cubicBezTo>
                  <a:pt x="1808608" y="2284026"/>
                  <a:pt x="1809517" y="2287619"/>
                  <a:pt x="1802246" y="2292109"/>
                </a:cubicBezTo>
                <a:cubicBezTo>
                  <a:pt x="1792248" y="2290313"/>
                  <a:pt x="1784977" y="2296599"/>
                  <a:pt x="1766798" y="2303784"/>
                </a:cubicBezTo>
                <a:cubicBezTo>
                  <a:pt x="1765889" y="2301090"/>
                  <a:pt x="1761345" y="2302886"/>
                  <a:pt x="1759527" y="2302886"/>
                </a:cubicBezTo>
                <a:cubicBezTo>
                  <a:pt x="1765889" y="2299294"/>
                  <a:pt x="1767707" y="2295701"/>
                  <a:pt x="1771343" y="2292109"/>
                </a:cubicBezTo>
                <a:cubicBezTo>
                  <a:pt x="1768616" y="2292109"/>
                  <a:pt x="1759527" y="2290313"/>
                  <a:pt x="1764981" y="2286721"/>
                </a:cubicBezTo>
                <a:cubicBezTo>
                  <a:pt x="1772252" y="2288517"/>
                  <a:pt x="1775887" y="2283129"/>
                  <a:pt x="1781341" y="2284925"/>
                </a:cubicBezTo>
                <a:cubicBezTo>
                  <a:pt x="1776796" y="2287619"/>
                  <a:pt x="1774979" y="2289415"/>
                  <a:pt x="1774070" y="2292109"/>
                </a:cubicBezTo>
                <a:cubicBezTo>
                  <a:pt x="1784068" y="2289415"/>
                  <a:pt x="1783159" y="2287619"/>
                  <a:pt x="1793157" y="2281332"/>
                </a:cubicBezTo>
                <a:cubicBezTo>
                  <a:pt x="1794975" y="2284026"/>
                  <a:pt x="1791339" y="2285823"/>
                  <a:pt x="1793157" y="2288517"/>
                </a:cubicBezTo>
                <a:cubicBezTo>
                  <a:pt x="1801337" y="2281332"/>
                  <a:pt x="1809517" y="2282231"/>
                  <a:pt x="1816788" y="2280435"/>
                </a:cubicBezTo>
                <a:close/>
                <a:moveTo>
                  <a:pt x="1271621" y="2279323"/>
                </a:moveTo>
                <a:cubicBezTo>
                  <a:pt x="1268891" y="2281129"/>
                  <a:pt x="1267072" y="2283839"/>
                  <a:pt x="1261614" y="2284743"/>
                </a:cubicBezTo>
                <a:cubicBezTo>
                  <a:pt x="1265253" y="2287453"/>
                  <a:pt x="1267982" y="2286550"/>
                  <a:pt x="1275259" y="2285646"/>
                </a:cubicBezTo>
                <a:cubicBezTo>
                  <a:pt x="1272530" y="2291067"/>
                  <a:pt x="1266162" y="2293777"/>
                  <a:pt x="1253426" y="2294680"/>
                </a:cubicBezTo>
                <a:cubicBezTo>
                  <a:pt x="1252517" y="2301004"/>
                  <a:pt x="1257975" y="2301004"/>
                  <a:pt x="1267982" y="2300101"/>
                </a:cubicBezTo>
                <a:cubicBezTo>
                  <a:pt x="1268891" y="2296487"/>
                  <a:pt x="1261614" y="2297391"/>
                  <a:pt x="1261614" y="2294680"/>
                </a:cubicBezTo>
                <a:cubicBezTo>
                  <a:pt x="1283447" y="2289260"/>
                  <a:pt x="1305280" y="2292873"/>
                  <a:pt x="1312557" y="2281129"/>
                </a:cubicBezTo>
                <a:cubicBezTo>
                  <a:pt x="1293453" y="2285646"/>
                  <a:pt x="1286176" y="2282033"/>
                  <a:pt x="1271621" y="2279323"/>
                </a:cubicBezTo>
                <a:close/>
                <a:moveTo>
                  <a:pt x="1075452" y="2277441"/>
                </a:moveTo>
                <a:cubicBezTo>
                  <a:pt x="1066279" y="2276543"/>
                  <a:pt x="1081873" y="2283727"/>
                  <a:pt x="1071783" y="2282830"/>
                </a:cubicBezTo>
                <a:cubicBezTo>
                  <a:pt x="1073617" y="2288218"/>
                  <a:pt x="1080956" y="2282830"/>
                  <a:pt x="1082790" y="2282830"/>
                </a:cubicBezTo>
                <a:cubicBezTo>
                  <a:pt x="1084625" y="2279237"/>
                  <a:pt x="1075452" y="2280135"/>
                  <a:pt x="1075452" y="2277441"/>
                </a:cubicBezTo>
                <a:close/>
                <a:moveTo>
                  <a:pt x="927296" y="2274764"/>
                </a:moveTo>
                <a:cubicBezTo>
                  <a:pt x="930025" y="2277433"/>
                  <a:pt x="938212" y="2279212"/>
                  <a:pt x="942761" y="2280991"/>
                </a:cubicBezTo>
                <a:cubicBezTo>
                  <a:pt x="942761" y="2278322"/>
                  <a:pt x="946400" y="2279212"/>
                  <a:pt x="947310" y="2276543"/>
                </a:cubicBezTo>
                <a:cubicBezTo>
                  <a:pt x="936393" y="2272096"/>
                  <a:pt x="938212" y="2278322"/>
                  <a:pt x="927296" y="2274764"/>
                </a:cubicBezTo>
                <a:close/>
                <a:moveTo>
                  <a:pt x="990117" y="2270984"/>
                </a:moveTo>
                <a:cubicBezTo>
                  <a:pt x="990117" y="2274637"/>
                  <a:pt x="992832" y="2277377"/>
                  <a:pt x="990117" y="2281944"/>
                </a:cubicBezTo>
                <a:cubicBezTo>
                  <a:pt x="1005502" y="2283770"/>
                  <a:pt x="1011837" y="2281031"/>
                  <a:pt x="1029032" y="2281031"/>
                </a:cubicBezTo>
                <a:cubicBezTo>
                  <a:pt x="1020887" y="2272810"/>
                  <a:pt x="1005502" y="2276464"/>
                  <a:pt x="990117" y="2270984"/>
                </a:cubicBezTo>
                <a:close/>
                <a:moveTo>
                  <a:pt x="1026953" y="2244855"/>
                </a:moveTo>
                <a:cubicBezTo>
                  <a:pt x="1015091" y="2246662"/>
                  <a:pt x="1012353" y="2252082"/>
                  <a:pt x="1026953" y="2256599"/>
                </a:cubicBezTo>
                <a:cubicBezTo>
                  <a:pt x="1026953" y="2255695"/>
                  <a:pt x="1025128" y="2254792"/>
                  <a:pt x="1025128" y="2253889"/>
                </a:cubicBezTo>
                <a:cubicBezTo>
                  <a:pt x="1041552" y="2255695"/>
                  <a:pt x="1050677" y="2258406"/>
                  <a:pt x="1059801" y="2260213"/>
                </a:cubicBezTo>
                <a:cubicBezTo>
                  <a:pt x="1068013" y="2262019"/>
                  <a:pt x="1076225" y="2264729"/>
                  <a:pt x="1089912" y="2266536"/>
                </a:cubicBezTo>
                <a:cubicBezTo>
                  <a:pt x="1096300" y="2259309"/>
                  <a:pt x="1083525" y="2256599"/>
                  <a:pt x="1068013" y="2252985"/>
                </a:cubicBezTo>
                <a:cubicBezTo>
                  <a:pt x="1053414" y="2249372"/>
                  <a:pt x="1034253" y="2246662"/>
                  <a:pt x="1026953" y="2244855"/>
                </a:cubicBezTo>
                <a:close/>
                <a:moveTo>
                  <a:pt x="1003288" y="2243743"/>
                </a:moveTo>
                <a:cubicBezTo>
                  <a:pt x="1002347" y="2247449"/>
                  <a:pt x="1007992" y="2252082"/>
                  <a:pt x="1012696" y="2250229"/>
                </a:cubicBezTo>
                <a:cubicBezTo>
                  <a:pt x="1014578" y="2246522"/>
                  <a:pt x="1007992" y="2245596"/>
                  <a:pt x="1003288" y="2243743"/>
                </a:cubicBezTo>
                <a:close/>
                <a:moveTo>
                  <a:pt x="1594372" y="2230401"/>
                </a:moveTo>
                <a:cubicBezTo>
                  <a:pt x="1577107" y="2236670"/>
                  <a:pt x="1597099" y="2233983"/>
                  <a:pt x="1601642" y="2233983"/>
                </a:cubicBezTo>
                <a:cubicBezTo>
                  <a:pt x="1587102" y="2235775"/>
                  <a:pt x="1575289" y="2237566"/>
                  <a:pt x="1562566" y="2246523"/>
                </a:cubicBezTo>
                <a:cubicBezTo>
                  <a:pt x="1561658" y="2244731"/>
                  <a:pt x="1562566" y="2242940"/>
                  <a:pt x="1563475" y="2242044"/>
                </a:cubicBezTo>
                <a:cubicBezTo>
                  <a:pt x="1558932" y="2242940"/>
                  <a:pt x="1556206" y="2242940"/>
                  <a:pt x="1554388" y="2241149"/>
                </a:cubicBezTo>
                <a:cubicBezTo>
                  <a:pt x="1570745" y="2237566"/>
                  <a:pt x="1578924" y="2233983"/>
                  <a:pt x="1594372" y="2230401"/>
                </a:cubicBezTo>
                <a:close/>
                <a:moveTo>
                  <a:pt x="1554172" y="2228436"/>
                </a:moveTo>
                <a:cubicBezTo>
                  <a:pt x="1550861" y="2228307"/>
                  <a:pt x="1546390" y="2234488"/>
                  <a:pt x="1538822" y="2236549"/>
                </a:cubicBezTo>
                <a:cubicBezTo>
                  <a:pt x="1540657" y="2239296"/>
                  <a:pt x="1551664" y="2231970"/>
                  <a:pt x="1557168" y="2231054"/>
                </a:cubicBezTo>
                <a:cubicBezTo>
                  <a:pt x="1556250" y="2229223"/>
                  <a:pt x="1555276" y="2228479"/>
                  <a:pt x="1554172" y="2228436"/>
                </a:cubicBezTo>
                <a:close/>
                <a:moveTo>
                  <a:pt x="623374" y="2225953"/>
                </a:moveTo>
                <a:cubicBezTo>
                  <a:pt x="630740" y="2234014"/>
                  <a:pt x="645473" y="2236701"/>
                  <a:pt x="650997" y="2242075"/>
                </a:cubicBezTo>
                <a:cubicBezTo>
                  <a:pt x="647314" y="2240284"/>
                  <a:pt x="644552" y="2239388"/>
                  <a:pt x="644552" y="2242075"/>
                </a:cubicBezTo>
                <a:cubicBezTo>
                  <a:pt x="633503" y="2234910"/>
                  <a:pt x="621533" y="2230431"/>
                  <a:pt x="623374" y="2225953"/>
                </a:cubicBezTo>
                <a:close/>
                <a:moveTo>
                  <a:pt x="1684405" y="2224841"/>
                </a:moveTo>
                <a:cubicBezTo>
                  <a:pt x="1691704" y="2233959"/>
                  <a:pt x="1661598" y="2240341"/>
                  <a:pt x="1660685" y="2247635"/>
                </a:cubicBezTo>
                <a:cubicBezTo>
                  <a:pt x="1659773" y="2244899"/>
                  <a:pt x="1659773" y="2244899"/>
                  <a:pt x="1659773" y="2244899"/>
                </a:cubicBezTo>
                <a:cubicBezTo>
                  <a:pt x="1657948" y="2245811"/>
                  <a:pt x="1656124" y="2246723"/>
                  <a:pt x="1656124" y="2244899"/>
                </a:cubicBezTo>
                <a:cubicBezTo>
                  <a:pt x="1662510" y="2241252"/>
                  <a:pt x="1670721" y="2237605"/>
                  <a:pt x="1681668" y="2232135"/>
                </a:cubicBezTo>
                <a:cubicBezTo>
                  <a:pt x="1680756" y="2229400"/>
                  <a:pt x="1678931" y="2227576"/>
                  <a:pt x="1684405" y="2224841"/>
                </a:cubicBezTo>
                <a:close/>
                <a:moveTo>
                  <a:pt x="908892" y="2223729"/>
                </a:moveTo>
                <a:cubicBezTo>
                  <a:pt x="906171" y="2230401"/>
                  <a:pt x="916148" y="2224682"/>
                  <a:pt x="923405" y="2229447"/>
                </a:cubicBezTo>
                <a:cubicBezTo>
                  <a:pt x="920683" y="2224682"/>
                  <a:pt x="915241" y="2223729"/>
                  <a:pt x="908892" y="2223729"/>
                </a:cubicBezTo>
                <a:close/>
                <a:moveTo>
                  <a:pt x="851689" y="2220394"/>
                </a:moveTo>
                <a:cubicBezTo>
                  <a:pt x="852589" y="2223853"/>
                  <a:pt x="865190" y="2226447"/>
                  <a:pt x="870591" y="2228177"/>
                </a:cubicBezTo>
                <a:cubicBezTo>
                  <a:pt x="868790" y="2220394"/>
                  <a:pt x="861590" y="2223853"/>
                  <a:pt x="851689" y="2220394"/>
                </a:cubicBezTo>
                <a:close/>
                <a:moveTo>
                  <a:pt x="1615958" y="2219197"/>
                </a:moveTo>
                <a:cubicBezTo>
                  <a:pt x="1614151" y="2225483"/>
                  <a:pt x="1624992" y="2216502"/>
                  <a:pt x="1624992" y="2220095"/>
                </a:cubicBezTo>
                <a:cubicBezTo>
                  <a:pt x="1622282" y="2221891"/>
                  <a:pt x="1622282" y="2223687"/>
                  <a:pt x="1621378" y="2224585"/>
                </a:cubicBezTo>
                <a:cubicBezTo>
                  <a:pt x="1609634" y="2226381"/>
                  <a:pt x="1605117" y="2227279"/>
                  <a:pt x="1596083" y="2228177"/>
                </a:cubicBezTo>
                <a:cubicBezTo>
                  <a:pt x="1606924" y="2222789"/>
                  <a:pt x="1608730" y="2223687"/>
                  <a:pt x="1615958" y="2219197"/>
                </a:cubicBezTo>
                <a:close/>
                <a:moveTo>
                  <a:pt x="805736" y="2218772"/>
                </a:moveTo>
                <a:cubicBezTo>
                  <a:pt x="802439" y="2218772"/>
                  <a:pt x="799937" y="2219680"/>
                  <a:pt x="797208" y="2220134"/>
                </a:cubicBezTo>
                <a:cubicBezTo>
                  <a:pt x="806305" y="2235566"/>
                  <a:pt x="856339" y="2242828"/>
                  <a:pt x="870894" y="2254629"/>
                </a:cubicBezTo>
                <a:cubicBezTo>
                  <a:pt x="903644" y="2259169"/>
                  <a:pt x="930935" y="2268246"/>
                  <a:pt x="963684" y="2274601"/>
                </a:cubicBezTo>
                <a:cubicBezTo>
                  <a:pt x="962774" y="2277324"/>
                  <a:pt x="954587" y="2272785"/>
                  <a:pt x="952768" y="2274601"/>
                </a:cubicBezTo>
                <a:cubicBezTo>
                  <a:pt x="951858" y="2279140"/>
                  <a:pt x="968233" y="2281863"/>
                  <a:pt x="969142" y="2276416"/>
                </a:cubicBezTo>
                <a:cubicBezTo>
                  <a:pt x="975510" y="2280956"/>
                  <a:pt x="976420" y="2282771"/>
                  <a:pt x="971871" y="2288218"/>
                </a:cubicBezTo>
                <a:cubicBezTo>
                  <a:pt x="984608" y="2284587"/>
                  <a:pt x="987337" y="2280956"/>
                  <a:pt x="982788" y="2277324"/>
                </a:cubicBezTo>
                <a:cubicBezTo>
                  <a:pt x="978239" y="2273693"/>
                  <a:pt x="967323" y="2271878"/>
                  <a:pt x="951858" y="2268246"/>
                </a:cubicBezTo>
                <a:cubicBezTo>
                  <a:pt x="954587" y="2266431"/>
                  <a:pt x="960955" y="2268246"/>
                  <a:pt x="965504" y="2268246"/>
                </a:cubicBezTo>
                <a:cubicBezTo>
                  <a:pt x="968233" y="2264615"/>
                  <a:pt x="953677" y="2264615"/>
                  <a:pt x="953677" y="2260984"/>
                </a:cubicBezTo>
                <a:cubicBezTo>
                  <a:pt x="950039" y="2260984"/>
                  <a:pt x="950039" y="2263708"/>
                  <a:pt x="949129" y="2266431"/>
                </a:cubicBezTo>
                <a:cubicBezTo>
                  <a:pt x="924567" y="2258261"/>
                  <a:pt x="922747" y="2257353"/>
                  <a:pt x="895456" y="2249183"/>
                </a:cubicBezTo>
                <a:cubicBezTo>
                  <a:pt x="889998" y="2253722"/>
                  <a:pt x="882720" y="2245552"/>
                  <a:pt x="875442" y="2249183"/>
                </a:cubicBezTo>
                <a:cubicBezTo>
                  <a:pt x="869074" y="2246459"/>
                  <a:pt x="884540" y="2248275"/>
                  <a:pt x="877262" y="2243736"/>
                </a:cubicBezTo>
                <a:cubicBezTo>
                  <a:pt x="859068" y="2240105"/>
                  <a:pt x="859068" y="2244644"/>
                  <a:pt x="840874" y="2234658"/>
                </a:cubicBezTo>
                <a:cubicBezTo>
                  <a:pt x="841783" y="2231027"/>
                  <a:pt x="856339" y="2242828"/>
                  <a:pt x="854519" y="2235566"/>
                </a:cubicBezTo>
                <a:cubicBezTo>
                  <a:pt x="842693" y="2233751"/>
                  <a:pt x="833596" y="2229211"/>
                  <a:pt x="825408" y="2222857"/>
                </a:cubicBezTo>
                <a:cubicBezTo>
                  <a:pt x="822679" y="2225580"/>
                  <a:pt x="823589" y="2228304"/>
                  <a:pt x="824499" y="2231027"/>
                </a:cubicBezTo>
                <a:cubicBezTo>
                  <a:pt x="818131" y="2228304"/>
                  <a:pt x="817221" y="2225580"/>
                  <a:pt x="819041" y="2222857"/>
                </a:cubicBezTo>
                <a:cubicBezTo>
                  <a:pt x="813128" y="2219680"/>
                  <a:pt x="809034" y="2218772"/>
                  <a:pt x="805736" y="2218772"/>
                </a:cubicBezTo>
                <a:close/>
                <a:moveTo>
                  <a:pt x="1636041" y="2210387"/>
                </a:moveTo>
                <a:cubicBezTo>
                  <a:pt x="1640558" y="2213097"/>
                  <a:pt x="1627910" y="2224841"/>
                  <a:pt x="1630620" y="2219421"/>
                </a:cubicBezTo>
                <a:cubicBezTo>
                  <a:pt x="1637848" y="2214904"/>
                  <a:pt x="1626104" y="2218517"/>
                  <a:pt x="1627007" y="2216711"/>
                </a:cubicBezTo>
                <a:cubicBezTo>
                  <a:pt x="1631524" y="2214904"/>
                  <a:pt x="1634234" y="2212194"/>
                  <a:pt x="1636041" y="2210387"/>
                </a:cubicBezTo>
                <a:close/>
                <a:moveTo>
                  <a:pt x="1069189" y="2209090"/>
                </a:moveTo>
                <a:cubicBezTo>
                  <a:pt x="1066464" y="2219282"/>
                  <a:pt x="1084625" y="2213723"/>
                  <a:pt x="1090981" y="2218355"/>
                </a:cubicBezTo>
                <a:cubicBezTo>
                  <a:pt x="1081901" y="2224841"/>
                  <a:pt x="1059200" y="2208163"/>
                  <a:pt x="1057384" y="2218355"/>
                </a:cubicBezTo>
                <a:cubicBezTo>
                  <a:pt x="1065556" y="2219282"/>
                  <a:pt x="1073728" y="2221135"/>
                  <a:pt x="1082809" y="2222061"/>
                </a:cubicBezTo>
                <a:cubicBezTo>
                  <a:pt x="1090981" y="2223915"/>
                  <a:pt x="1100061" y="2224841"/>
                  <a:pt x="1109141" y="2226694"/>
                </a:cubicBezTo>
                <a:cubicBezTo>
                  <a:pt x="1118222" y="2227621"/>
                  <a:pt x="1127302" y="2228547"/>
                  <a:pt x="1136382" y="2228663"/>
                </a:cubicBezTo>
                <a:lnTo>
                  <a:pt x="1147659" y="2227465"/>
                </a:lnTo>
                <a:lnTo>
                  <a:pt x="1151365" y="2227201"/>
                </a:lnTo>
                <a:lnTo>
                  <a:pt x="1151919" y="2227012"/>
                </a:lnTo>
                <a:lnTo>
                  <a:pt x="1163623" y="2225768"/>
                </a:lnTo>
                <a:cubicBezTo>
                  <a:pt x="1160899" y="2223915"/>
                  <a:pt x="1158629" y="2224609"/>
                  <a:pt x="1155905" y="2225652"/>
                </a:cubicBezTo>
                <a:lnTo>
                  <a:pt x="1151919" y="2227012"/>
                </a:lnTo>
                <a:lnTo>
                  <a:pt x="1147659" y="2227465"/>
                </a:lnTo>
                <a:lnTo>
                  <a:pt x="1145463" y="2227621"/>
                </a:lnTo>
                <a:cubicBezTo>
                  <a:pt x="1145463" y="2225768"/>
                  <a:pt x="1149094" y="2226694"/>
                  <a:pt x="1150910" y="2226694"/>
                </a:cubicBezTo>
                <a:cubicBezTo>
                  <a:pt x="1150002" y="2223915"/>
                  <a:pt x="1142738" y="2225768"/>
                  <a:pt x="1143646" y="2222988"/>
                </a:cubicBezTo>
                <a:cubicBezTo>
                  <a:pt x="1146371" y="2219282"/>
                  <a:pt x="1159083" y="2222988"/>
                  <a:pt x="1166347" y="2222988"/>
                </a:cubicBezTo>
                <a:cubicBezTo>
                  <a:pt x="1155451" y="2214649"/>
                  <a:pt x="1130026" y="2215576"/>
                  <a:pt x="1121854" y="2210943"/>
                </a:cubicBezTo>
                <a:cubicBezTo>
                  <a:pt x="1117314" y="2213723"/>
                  <a:pt x="1119130" y="2219282"/>
                  <a:pt x="1120946" y="2220209"/>
                </a:cubicBezTo>
                <a:cubicBezTo>
                  <a:pt x="1118222" y="2224841"/>
                  <a:pt x="1115497" y="2220209"/>
                  <a:pt x="1110958" y="2222061"/>
                </a:cubicBezTo>
                <a:cubicBezTo>
                  <a:pt x="1103694" y="2220209"/>
                  <a:pt x="1119130" y="2219282"/>
                  <a:pt x="1116406" y="2215576"/>
                </a:cubicBezTo>
                <a:cubicBezTo>
                  <a:pt x="1097337" y="2213723"/>
                  <a:pt x="1092797" y="2215576"/>
                  <a:pt x="1084625" y="2210016"/>
                </a:cubicBezTo>
                <a:cubicBezTo>
                  <a:pt x="1076453" y="2210943"/>
                  <a:pt x="1084625" y="2212796"/>
                  <a:pt x="1069189" y="2209090"/>
                </a:cubicBezTo>
                <a:close/>
                <a:moveTo>
                  <a:pt x="1533224" y="2207564"/>
                </a:moveTo>
                <a:cubicBezTo>
                  <a:pt x="1529232" y="2207086"/>
                  <a:pt x="1522537" y="2210387"/>
                  <a:pt x="1520476" y="2213167"/>
                </a:cubicBezTo>
                <a:cubicBezTo>
                  <a:pt x="1521392" y="2215946"/>
                  <a:pt x="1531464" y="2209460"/>
                  <a:pt x="1536042" y="2209460"/>
                </a:cubicBezTo>
                <a:cubicBezTo>
                  <a:pt x="1535584" y="2208302"/>
                  <a:pt x="1534554" y="2207723"/>
                  <a:pt x="1533224" y="2207564"/>
                </a:cubicBezTo>
                <a:close/>
                <a:moveTo>
                  <a:pt x="546418" y="2206496"/>
                </a:moveTo>
                <a:cubicBezTo>
                  <a:pt x="550095" y="2209206"/>
                  <a:pt x="553773" y="2208302"/>
                  <a:pt x="553773" y="2211012"/>
                </a:cubicBezTo>
                <a:cubicBezTo>
                  <a:pt x="543660" y="2208302"/>
                  <a:pt x="562048" y="2218240"/>
                  <a:pt x="561129" y="2220950"/>
                </a:cubicBezTo>
                <a:cubicBezTo>
                  <a:pt x="554693" y="2218240"/>
                  <a:pt x="538143" y="2208302"/>
                  <a:pt x="541821" y="2207399"/>
                </a:cubicBezTo>
                <a:cubicBezTo>
                  <a:pt x="552854" y="2213723"/>
                  <a:pt x="548257" y="2210109"/>
                  <a:pt x="546418" y="2206496"/>
                </a:cubicBezTo>
                <a:close/>
                <a:moveTo>
                  <a:pt x="1564450" y="2191457"/>
                </a:moveTo>
                <a:cubicBezTo>
                  <a:pt x="1567661" y="2190906"/>
                  <a:pt x="1569954" y="2191346"/>
                  <a:pt x="1569954" y="2193987"/>
                </a:cubicBezTo>
                <a:cubicBezTo>
                  <a:pt x="1560781" y="2194867"/>
                  <a:pt x="1557112" y="2199269"/>
                  <a:pt x="1551608" y="2198388"/>
                </a:cubicBezTo>
                <a:cubicBezTo>
                  <a:pt x="1553443" y="2197508"/>
                  <a:pt x="1554360" y="2196628"/>
                  <a:pt x="1553443" y="2194867"/>
                </a:cubicBezTo>
                <a:cubicBezTo>
                  <a:pt x="1557112" y="2193547"/>
                  <a:pt x="1561240" y="2192007"/>
                  <a:pt x="1564450" y="2191457"/>
                </a:cubicBezTo>
                <a:close/>
                <a:moveTo>
                  <a:pt x="1463400" y="2190930"/>
                </a:moveTo>
                <a:cubicBezTo>
                  <a:pt x="1466180" y="2192931"/>
                  <a:pt x="1467107" y="2194932"/>
                  <a:pt x="1463400" y="2195933"/>
                </a:cubicBezTo>
                <a:cubicBezTo>
                  <a:pt x="1463400" y="2195933"/>
                  <a:pt x="1462474" y="2194932"/>
                  <a:pt x="1461547" y="2193932"/>
                </a:cubicBezTo>
                <a:cubicBezTo>
                  <a:pt x="1462474" y="2192931"/>
                  <a:pt x="1463400" y="2190930"/>
                  <a:pt x="1463400" y="2190930"/>
                </a:cubicBezTo>
                <a:close/>
                <a:moveTo>
                  <a:pt x="1550798" y="2189151"/>
                </a:moveTo>
                <a:cubicBezTo>
                  <a:pt x="1552535" y="2188706"/>
                  <a:pt x="1553925" y="2188928"/>
                  <a:pt x="1554388" y="2190262"/>
                </a:cubicBezTo>
                <a:cubicBezTo>
                  <a:pt x="1552535" y="2191152"/>
                  <a:pt x="1551608" y="2192041"/>
                  <a:pt x="1552535" y="2193820"/>
                </a:cubicBezTo>
                <a:cubicBezTo>
                  <a:pt x="1550682" y="2194710"/>
                  <a:pt x="1547902" y="2195599"/>
                  <a:pt x="1546049" y="2195599"/>
                </a:cubicBezTo>
                <a:cubicBezTo>
                  <a:pt x="1546049" y="2195599"/>
                  <a:pt x="1545122" y="2196489"/>
                  <a:pt x="1544196" y="2196489"/>
                </a:cubicBezTo>
                <a:cubicBezTo>
                  <a:pt x="1542343" y="2196489"/>
                  <a:pt x="1539563" y="2194710"/>
                  <a:pt x="1537710" y="2193820"/>
                </a:cubicBezTo>
                <a:cubicBezTo>
                  <a:pt x="1539563" y="2192931"/>
                  <a:pt x="1541416" y="2191152"/>
                  <a:pt x="1544196" y="2191152"/>
                </a:cubicBezTo>
                <a:cubicBezTo>
                  <a:pt x="1544196" y="2191152"/>
                  <a:pt x="1545122" y="2191152"/>
                  <a:pt x="1545122" y="2192041"/>
                </a:cubicBezTo>
                <a:cubicBezTo>
                  <a:pt x="1546975" y="2190707"/>
                  <a:pt x="1549060" y="2189595"/>
                  <a:pt x="1550798" y="2189151"/>
                </a:cubicBezTo>
                <a:close/>
                <a:moveTo>
                  <a:pt x="948164" y="2186482"/>
                </a:moveTo>
                <a:cubicBezTo>
                  <a:pt x="948164" y="2188315"/>
                  <a:pt x="948164" y="2191065"/>
                  <a:pt x="944530" y="2190148"/>
                </a:cubicBezTo>
                <a:cubicBezTo>
                  <a:pt x="951798" y="2193814"/>
                  <a:pt x="959067" y="2196564"/>
                  <a:pt x="967244" y="2199314"/>
                </a:cubicBezTo>
                <a:cubicBezTo>
                  <a:pt x="970878" y="2200230"/>
                  <a:pt x="975421" y="2202063"/>
                  <a:pt x="979964" y="2202980"/>
                </a:cubicBezTo>
                <a:cubicBezTo>
                  <a:pt x="984507" y="2203896"/>
                  <a:pt x="989050" y="2204813"/>
                  <a:pt x="993593" y="2204813"/>
                </a:cubicBezTo>
                <a:cubicBezTo>
                  <a:pt x="1010856" y="2207562"/>
                  <a:pt x="1029027" y="2209396"/>
                  <a:pt x="1043565" y="2211229"/>
                </a:cubicBezTo>
                <a:cubicBezTo>
                  <a:pt x="1049016" y="2213978"/>
                  <a:pt x="1039930" y="2217644"/>
                  <a:pt x="1034479" y="2215812"/>
                </a:cubicBezTo>
                <a:cubicBezTo>
                  <a:pt x="1036296" y="2220394"/>
                  <a:pt x="1045382" y="2217644"/>
                  <a:pt x="1049925" y="2218561"/>
                </a:cubicBezTo>
                <a:cubicBezTo>
                  <a:pt x="1050833" y="2215812"/>
                  <a:pt x="1047199" y="2214895"/>
                  <a:pt x="1048108" y="2212145"/>
                </a:cubicBezTo>
                <a:cubicBezTo>
                  <a:pt x="1049925" y="2209396"/>
                  <a:pt x="1060828" y="2213978"/>
                  <a:pt x="1066279" y="2213978"/>
                </a:cubicBezTo>
                <a:cubicBezTo>
                  <a:pt x="1049925" y="2203896"/>
                  <a:pt x="1033570" y="2200230"/>
                  <a:pt x="1014490" y="2197481"/>
                </a:cubicBezTo>
                <a:cubicBezTo>
                  <a:pt x="1004496" y="2196564"/>
                  <a:pt x="994501" y="2195647"/>
                  <a:pt x="983598" y="2194731"/>
                </a:cubicBezTo>
                <a:cubicBezTo>
                  <a:pt x="972695" y="2192898"/>
                  <a:pt x="960884" y="2190148"/>
                  <a:pt x="948164" y="2186482"/>
                </a:cubicBezTo>
                <a:close/>
                <a:moveTo>
                  <a:pt x="1639665" y="2178987"/>
                </a:moveTo>
                <a:cubicBezTo>
                  <a:pt x="1636041" y="2178503"/>
                  <a:pt x="1628706" y="2184484"/>
                  <a:pt x="1628024" y="2183077"/>
                </a:cubicBezTo>
                <a:cubicBezTo>
                  <a:pt x="1621656" y="2188706"/>
                  <a:pt x="1635302" y="2185891"/>
                  <a:pt x="1641670" y="2182139"/>
                </a:cubicBezTo>
                <a:cubicBezTo>
                  <a:pt x="1641670" y="2180028"/>
                  <a:pt x="1640874" y="2179148"/>
                  <a:pt x="1639665" y="2178987"/>
                </a:cubicBezTo>
                <a:close/>
                <a:moveTo>
                  <a:pt x="1589857" y="2177587"/>
                </a:moveTo>
                <a:cubicBezTo>
                  <a:pt x="1590746" y="2178477"/>
                  <a:pt x="1591636" y="2178477"/>
                  <a:pt x="1591636" y="2179366"/>
                </a:cubicBezTo>
                <a:cubicBezTo>
                  <a:pt x="1591636" y="2180256"/>
                  <a:pt x="1590746" y="2181145"/>
                  <a:pt x="1589857" y="2182035"/>
                </a:cubicBezTo>
                <a:cubicBezTo>
                  <a:pt x="1588967" y="2181145"/>
                  <a:pt x="1588078" y="2180256"/>
                  <a:pt x="1587188" y="2180256"/>
                </a:cubicBezTo>
                <a:cubicBezTo>
                  <a:pt x="1588078" y="2179366"/>
                  <a:pt x="1588967" y="2178477"/>
                  <a:pt x="1589857" y="2177587"/>
                </a:cubicBezTo>
                <a:close/>
                <a:moveTo>
                  <a:pt x="612031" y="2173695"/>
                </a:moveTo>
                <a:cubicBezTo>
                  <a:pt x="609302" y="2178274"/>
                  <a:pt x="623858" y="2183768"/>
                  <a:pt x="628406" y="2189262"/>
                </a:cubicBezTo>
                <a:cubicBezTo>
                  <a:pt x="629316" y="2181020"/>
                  <a:pt x="618399" y="2181020"/>
                  <a:pt x="612031" y="2173695"/>
                </a:cubicBezTo>
                <a:close/>
                <a:moveTo>
                  <a:pt x="1455988" y="2169557"/>
                </a:moveTo>
                <a:cubicBezTo>
                  <a:pt x="1447782" y="2171286"/>
                  <a:pt x="1440489" y="2176475"/>
                  <a:pt x="1434106" y="2174746"/>
                </a:cubicBezTo>
                <a:cubicBezTo>
                  <a:pt x="1433195" y="2171286"/>
                  <a:pt x="1433195" y="2171286"/>
                  <a:pt x="1433195" y="2171286"/>
                </a:cubicBezTo>
                <a:cubicBezTo>
                  <a:pt x="1442312" y="2168692"/>
                  <a:pt x="1447782" y="2170422"/>
                  <a:pt x="1455988" y="2169557"/>
                </a:cubicBezTo>
                <a:close/>
                <a:moveTo>
                  <a:pt x="553644" y="2169248"/>
                </a:moveTo>
                <a:cubicBezTo>
                  <a:pt x="552728" y="2171055"/>
                  <a:pt x="551812" y="2172862"/>
                  <a:pt x="549065" y="2171055"/>
                </a:cubicBezTo>
                <a:cubicBezTo>
                  <a:pt x="548150" y="2172862"/>
                  <a:pt x="550897" y="2173765"/>
                  <a:pt x="551812" y="2172862"/>
                </a:cubicBezTo>
                <a:cubicBezTo>
                  <a:pt x="556390" y="2183702"/>
                  <a:pt x="555475" y="2171055"/>
                  <a:pt x="562800" y="2176475"/>
                </a:cubicBezTo>
                <a:cubicBezTo>
                  <a:pt x="563716" y="2174668"/>
                  <a:pt x="557306" y="2171958"/>
                  <a:pt x="553644" y="2169248"/>
                </a:cubicBezTo>
                <a:close/>
                <a:moveTo>
                  <a:pt x="1770001" y="2152982"/>
                </a:moveTo>
                <a:lnTo>
                  <a:pt x="1769861" y="2153185"/>
                </a:lnTo>
                <a:lnTo>
                  <a:pt x="1769872" y="2153070"/>
                </a:lnTo>
                <a:close/>
                <a:moveTo>
                  <a:pt x="550844" y="2144787"/>
                </a:moveTo>
                <a:cubicBezTo>
                  <a:pt x="548150" y="2148345"/>
                  <a:pt x="548150" y="2148345"/>
                  <a:pt x="548150" y="2148345"/>
                </a:cubicBezTo>
                <a:cubicBezTo>
                  <a:pt x="552640" y="2150124"/>
                  <a:pt x="558926" y="2153682"/>
                  <a:pt x="559824" y="2150124"/>
                </a:cubicBezTo>
                <a:cubicBezTo>
                  <a:pt x="550844" y="2144787"/>
                  <a:pt x="550844" y="2144787"/>
                  <a:pt x="550844" y="2144787"/>
                </a:cubicBezTo>
                <a:close/>
                <a:moveTo>
                  <a:pt x="1586076" y="2129221"/>
                </a:moveTo>
                <a:cubicBezTo>
                  <a:pt x="1582439" y="2130130"/>
                  <a:pt x="1578801" y="2131040"/>
                  <a:pt x="1574253" y="2131950"/>
                </a:cubicBezTo>
                <a:cubicBezTo>
                  <a:pt x="1565159" y="2133769"/>
                  <a:pt x="1556065" y="2135589"/>
                  <a:pt x="1546971" y="2138318"/>
                </a:cubicBezTo>
                <a:cubicBezTo>
                  <a:pt x="1536967" y="2141047"/>
                  <a:pt x="1526963" y="2143776"/>
                  <a:pt x="1516959" y="2149234"/>
                </a:cubicBezTo>
                <a:cubicBezTo>
                  <a:pt x="1498771" y="2141047"/>
                  <a:pt x="1474216" y="2171977"/>
                  <a:pt x="1457846" y="2170157"/>
                </a:cubicBezTo>
                <a:cubicBezTo>
                  <a:pt x="1464212" y="2159241"/>
                  <a:pt x="1436020" y="2168338"/>
                  <a:pt x="1419650" y="2170157"/>
                </a:cubicBezTo>
                <a:cubicBezTo>
                  <a:pt x="1422378" y="2174706"/>
                  <a:pt x="1420559" y="2181074"/>
                  <a:pt x="1418740" y="2189262"/>
                </a:cubicBezTo>
                <a:cubicBezTo>
                  <a:pt x="1445114" y="2186533"/>
                  <a:pt x="1467850" y="2178345"/>
                  <a:pt x="1489676" y="2170157"/>
                </a:cubicBezTo>
                <a:cubicBezTo>
                  <a:pt x="1511503" y="2160151"/>
                  <a:pt x="1532420" y="2151054"/>
                  <a:pt x="1557884" y="2145596"/>
                </a:cubicBezTo>
                <a:cubicBezTo>
                  <a:pt x="1566069" y="2141957"/>
                  <a:pt x="1574253" y="2136499"/>
                  <a:pt x="1583348" y="2131040"/>
                </a:cubicBezTo>
                <a:cubicBezTo>
                  <a:pt x="1584257" y="2130130"/>
                  <a:pt x="1585167" y="2130130"/>
                  <a:pt x="1586076" y="2129221"/>
                </a:cubicBezTo>
                <a:close/>
                <a:moveTo>
                  <a:pt x="537494" y="2129221"/>
                </a:moveTo>
                <a:cubicBezTo>
                  <a:pt x="534807" y="2132874"/>
                  <a:pt x="534807" y="2132874"/>
                  <a:pt x="534807" y="2132874"/>
                </a:cubicBezTo>
                <a:cubicBezTo>
                  <a:pt x="540181" y="2137441"/>
                  <a:pt x="545555" y="2141094"/>
                  <a:pt x="549138" y="2142007"/>
                </a:cubicBezTo>
                <a:cubicBezTo>
                  <a:pt x="550930" y="2138354"/>
                  <a:pt x="543764" y="2133787"/>
                  <a:pt x="537494" y="2129221"/>
                </a:cubicBezTo>
                <a:close/>
                <a:moveTo>
                  <a:pt x="1667243" y="2117546"/>
                </a:moveTo>
                <a:cubicBezTo>
                  <a:pt x="1657231" y="2121181"/>
                  <a:pt x="1646308" y="2128451"/>
                  <a:pt x="1657231" y="2126634"/>
                </a:cubicBezTo>
                <a:cubicBezTo>
                  <a:pt x="1651770" y="2131177"/>
                  <a:pt x="1644488" y="2135721"/>
                  <a:pt x="1640847" y="2132995"/>
                </a:cubicBezTo>
                <a:cubicBezTo>
                  <a:pt x="1633566" y="2140265"/>
                  <a:pt x="1632656" y="2151170"/>
                  <a:pt x="1621733" y="2153896"/>
                </a:cubicBezTo>
                <a:cubicBezTo>
                  <a:pt x="1621733" y="2155713"/>
                  <a:pt x="1623554" y="2157531"/>
                  <a:pt x="1626285" y="2158440"/>
                </a:cubicBezTo>
                <a:cubicBezTo>
                  <a:pt x="1618093" y="2160257"/>
                  <a:pt x="1613542" y="2158440"/>
                  <a:pt x="1606261" y="2158440"/>
                </a:cubicBezTo>
                <a:cubicBezTo>
                  <a:pt x="1602620" y="2161166"/>
                  <a:pt x="1607171" y="2164801"/>
                  <a:pt x="1598979" y="2167527"/>
                </a:cubicBezTo>
                <a:cubicBezTo>
                  <a:pt x="1595338" y="2164801"/>
                  <a:pt x="1581686" y="2167527"/>
                  <a:pt x="1569853" y="2172979"/>
                </a:cubicBezTo>
                <a:cubicBezTo>
                  <a:pt x="1570763" y="2172979"/>
                  <a:pt x="1570763" y="2173888"/>
                  <a:pt x="1570763" y="2174797"/>
                </a:cubicBezTo>
                <a:cubicBezTo>
                  <a:pt x="1571674" y="2176614"/>
                  <a:pt x="1569853" y="2178432"/>
                  <a:pt x="1568943" y="2181158"/>
                </a:cubicBezTo>
                <a:cubicBezTo>
                  <a:pt x="1568033" y="2179340"/>
                  <a:pt x="1566213" y="2178432"/>
                  <a:pt x="1566213" y="2177523"/>
                </a:cubicBezTo>
                <a:cubicBezTo>
                  <a:pt x="1566213" y="2175706"/>
                  <a:pt x="1566213" y="2174797"/>
                  <a:pt x="1567123" y="2173888"/>
                </a:cubicBezTo>
                <a:cubicBezTo>
                  <a:pt x="1552560" y="2179340"/>
                  <a:pt x="1541638" y="2186610"/>
                  <a:pt x="1546189" y="2189337"/>
                </a:cubicBezTo>
                <a:cubicBezTo>
                  <a:pt x="1538907" y="2191154"/>
                  <a:pt x="1531626" y="2193880"/>
                  <a:pt x="1525255" y="2197515"/>
                </a:cubicBezTo>
                <a:cubicBezTo>
                  <a:pt x="1526165" y="2197515"/>
                  <a:pt x="1527075" y="2198424"/>
                  <a:pt x="1527985" y="2199332"/>
                </a:cubicBezTo>
                <a:cubicBezTo>
                  <a:pt x="1528895" y="2200241"/>
                  <a:pt x="1528895" y="2202967"/>
                  <a:pt x="1525255" y="2203876"/>
                </a:cubicBezTo>
                <a:cubicBezTo>
                  <a:pt x="1518883" y="2204785"/>
                  <a:pt x="1511602" y="2202967"/>
                  <a:pt x="1507051" y="2209329"/>
                </a:cubicBezTo>
                <a:cubicBezTo>
                  <a:pt x="1500680" y="2204785"/>
                  <a:pt x="1496129" y="2206602"/>
                  <a:pt x="1489758" y="2210238"/>
                </a:cubicBezTo>
                <a:cubicBezTo>
                  <a:pt x="1486117" y="2212055"/>
                  <a:pt x="1483387" y="2210238"/>
                  <a:pt x="1482476" y="2206602"/>
                </a:cubicBezTo>
                <a:cubicBezTo>
                  <a:pt x="1481566" y="2206602"/>
                  <a:pt x="1481566" y="2206602"/>
                  <a:pt x="1480656" y="2205694"/>
                </a:cubicBezTo>
                <a:cubicBezTo>
                  <a:pt x="1481566" y="2205694"/>
                  <a:pt x="1481566" y="2205694"/>
                  <a:pt x="1481566" y="2205694"/>
                </a:cubicBezTo>
                <a:cubicBezTo>
                  <a:pt x="1481566" y="2203876"/>
                  <a:pt x="1481566" y="2202967"/>
                  <a:pt x="1481566" y="2201150"/>
                </a:cubicBezTo>
                <a:cubicBezTo>
                  <a:pt x="1477015" y="2202059"/>
                  <a:pt x="1472464" y="2203876"/>
                  <a:pt x="1471554" y="2201150"/>
                </a:cubicBezTo>
                <a:cubicBezTo>
                  <a:pt x="1474285" y="2200241"/>
                  <a:pt x="1477925" y="2199332"/>
                  <a:pt x="1481566" y="2198424"/>
                </a:cubicBezTo>
                <a:cubicBezTo>
                  <a:pt x="1481566" y="2195698"/>
                  <a:pt x="1483387" y="2191154"/>
                  <a:pt x="1485207" y="2192063"/>
                </a:cubicBezTo>
                <a:cubicBezTo>
                  <a:pt x="1487937" y="2193880"/>
                  <a:pt x="1489758" y="2194789"/>
                  <a:pt x="1492488" y="2195698"/>
                </a:cubicBezTo>
                <a:cubicBezTo>
                  <a:pt x="1495219" y="2195698"/>
                  <a:pt x="1497039" y="2194789"/>
                  <a:pt x="1499770" y="2193880"/>
                </a:cubicBezTo>
                <a:cubicBezTo>
                  <a:pt x="1509782" y="2191154"/>
                  <a:pt x="1519793" y="2187519"/>
                  <a:pt x="1528895" y="2183884"/>
                </a:cubicBezTo>
                <a:cubicBezTo>
                  <a:pt x="1548009" y="2176614"/>
                  <a:pt x="1567123" y="2170253"/>
                  <a:pt x="1581686" y="2164801"/>
                </a:cubicBezTo>
                <a:cubicBezTo>
                  <a:pt x="1579865" y="2162983"/>
                  <a:pt x="1577135" y="2162074"/>
                  <a:pt x="1574404" y="2162074"/>
                </a:cubicBezTo>
                <a:cubicBezTo>
                  <a:pt x="1568033" y="2163892"/>
                  <a:pt x="1565303" y="2172071"/>
                  <a:pt x="1560752" y="2167527"/>
                </a:cubicBezTo>
                <a:cubicBezTo>
                  <a:pt x="1568033" y="2164801"/>
                  <a:pt x="1571674" y="2161166"/>
                  <a:pt x="1576225" y="2158440"/>
                </a:cubicBezTo>
                <a:cubicBezTo>
                  <a:pt x="1579865" y="2162074"/>
                  <a:pt x="1587147" y="2160257"/>
                  <a:pt x="1593518" y="2157531"/>
                </a:cubicBezTo>
                <a:cubicBezTo>
                  <a:pt x="1600800" y="2154805"/>
                  <a:pt x="1607171" y="2151170"/>
                  <a:pt x="1611722" y="2151170"/>
                </a:cubicBezTo>
                <a:cubicBezTo>
                  <a:pt x="1608081" y="2151170"/>
                  <a:pt x="1607171" y="2147535"/>
                  <a:pt x="1608991" y="2144808"/>
                </a:cubicBezTo>
                <a:cubicBezTo>
                  <a:pt x="1619003" y="2141174"/>
                  <a:pt x="1631746" y="2133904"/>
                  <a:pt x="1637206" y="2126634"/>
                </a:cubicBezTo>
                <a:cubicBezTo>
                  <a:pt x="1636296" y="2124816"/>
                  <a:pt x="1632656" y="2125725"/>
                  <a:pt x="1630835" y="2124816"/>
                </a:cubicBezTo>
                <a:cubicBezTo>
                  <a:pt x="1645398" y="2117546"/>
                  <a:pt x="1651770" y="2120273"/>
                  <a:pt x="1667243" y="2117546"/>
                </a:cubicBezTo>
                <a:close/>
                <a:moveTo>
                  <a:pt x="1783334" y="2106843"/>
                </a:moveTo>
                <a:lnTo>
                  <a:pt x="1774758" y="2111963"/>
                </a:lnTo>
                <a:cubicBezTo>
                  <a:pt x="1772145" y="2113099"/>
                  <a:pt x="1769872" y="2113553"/>
                  <a:pt x="1768054" y="2113099"/>
                </a:cubicBezTo>
                <a:cubicBezTo>
                  <a:pt x="1771463" y="2110828"/>
                  <a:pt x="1774361" y="2109408"/>
                  <a:pt x="1776974" y="2108458"/>
                </a:cubicBezTo>
                <a:close/>
                <a:moveTo>
                  <a:pt x="1783508" y="2106740"/>
                </a:moveTo>
                <a:lnTo>
                  <a:pt x="1783540" y="2106791"/>
                </a:lnTo>
                <a:lnTo>
                  <a:pt x="1783334" y="2106843"/>
                </a:lnTo>
                <a:close/>
                <a:moveTo>
                  <a:pt x="519241" y="2103092"/>
                </a:moveTo>
                <a:cubicBezTo>
                  <a:pt x="525577" y="2112181"/>
                  <a:pt x="539155" y="2123997"/>
                  <a:pt x="553638" y="2134904"/>
                </a:cubicBezTo>
                <a:cubicBezTo>
                  <a:pt x="568121" y="2144902"/>
                  <a:pt x="582604" y="2153991"/>
                  <a:pt x="589845" y="2160353"/>
                </a:cubicBezTo>
                <a:cubicBezTo>
                  <a:pt x="588940" y="2154900"/>
                  <a:pt x="577172" y="2144902"/>
                  <a:pt x="561785" y="2134904"/>
                </a:cubicBezTo>
                <a:cubicBezTo>
                  <a:pt x="547302" y="2124906"/>
                  <a:pt x="531008" y="2112181"/>
                  <a:pt x="519241" y="2103092"/>
                </a:cubicBezTo>
                <a:close/>
                <a:moveTo>
                  <a:pt x="453543" y="2103092"/>
                </a:moveTo>
                <a:cubicBezTo>
                  <a:pt x="448245" y="2103092"/>
                  <a:pt x="440299" y="2104911"/>
                  <a:pt x="449128" y="2113099"/>
                </a:cubicBezTo>
                <a:cubicBezTo>
                  <a:pt x="454426" y="2109460"/>
                  <a:pt x="455309" y="2109460"/>
                  <a:pt x="453543" y="2103092"/>
                </a:cubicBezTo>
                <a:close/>
                <a:moveTo>
                  <a:pt x="438399" y="2095680"/>
                </a:moveTo>
                <a:cubicBezTo>
                  <a:pt x="438399" y="2097533"/>
                  <a:pt x="438399" y="2099386"/>
                  <a:pt x="437519" y="2100312"/>
                </a:cubicBezTo>
                <a:cubicBezTo>
                  <a:pt x="440160" y="2102166"/>
                  <a:pt x="444561" y="2103092"/>
                  <a:pt x="441040" y="2100312"/>
                </a:cubicBezTo>
                <a:cubicBezTo>
                  <a:pt x="443681" y="2100312"/>
                  <a:pt x="447201" y="2103092"/>
                  <a:pt x="448082" y="2100312"/>
                </a:cubicBezTo>
                <a:cubicBezTo>
                  <a:pt x="445441" y="2099386"/>
                  <a:pt x="443681" y="2098459"/>
                  <a:pt x="443681" y="2096606"/>
                </a:cubicBezTo>
                <a:cubicBezTo>
                  <a:pt x="441920" y="2094753"/>
                  <a:pt x="441040" y="2097533"/>
                  <a:pt x="438399" y="2095680"/>
                </a:cubicBezTo>
                <a:close/>
                <a:moveTo>
                  <a:pt x="1588856" y="2094753"/>
                </a:moveTo>
                <a:lnTo>
                  <a:pt x="1588856" y="2095865"/>
                </a:lnTo>
                <a:lnTo>
                  <a:pt x="1588029" y="2095865"/>
                </a:lnTo>
                <a:lnTo>
                  <a:pt x="1588067" y="2095839"/>
                </a:lnTo>
                <a:lnTo>
                  <a:pt x="1588027" y="2095865"/>
                </a:lnTo>
                <a:lnTo>
                  <a:pt x="1587744" y="2095865"/>
                </a:lnTo>
                <a:cubicBezTo>
                  <a:pt x="1587744" y="2095865"/>
                  <a:pt x="1587744" y="2095865"/>
                  <a:pt x="1588856" y="2094753"/>
                </a:cubicBezTo>
                <a:close/>
                <a:moveTo>
                  <a:pt x="1662463" y="2094532"/>
                </a:moveTo>
                <a:lnTo>
                  <a:pt x="1662593" y="2094618"/>
                </a:lnTo>
                <a:cubicBezTo>
                  <a:pt x="1662493" y="2095158"/>
                  <a:pt x="1661471" y="2095839"/>
                  <a:pt x="1658971" y="2096747"/>
                </a:cubicBezTo>
                <a:close/>
                <a:moveTo>
                  <a:pt x="389153" y="2067846"/>
                </a:moveTo>
                <a:cubicBezTo>
                  <a:pt x="396318" y="2074962"/>
                  <a:pt x="391840" y="2074962"/>
                  <a:pt x="400797" y="2080299"/>
                </a:cubicBezTo>
                <a:cubicBezTo>
                  <a:pt x="401692" y="2077630"/>
                  <a:pt x="396318" y="2074072"/>
                  <a:pt x="393631" y="2071404"/>
                </a:cubicBezTo>
                <a:cubicBezTo>
                  <a:pt x="395423" y="2070514"/>
                  <a:pt x="398110" y="2074072"/>
                  <a:pt x="400797" y="2075851"/>
                </a:cubicBezTo>
                <a:cubicBezTo>
                  <a:pt x="404379" y="2075851"/>
                  <a:pt x="398110" y="2066956"/>
                  <a:pt x="405275" y="2071404"/>
                </a:cubicBezTo>
                <a:cubicBezTo>
                  <a:pt x="404379" y="2068735"/>
                  <a:pt x="392736" y="2067846"/>
                  <a:pt x="389153" y="2067846"/>
                </a:cubicBezTo>
                <a:close/>
                <a:moveTo>
                  <a:pt x="171666" y="2051946"/>
                </a:moveTo>
                <a:cubicBezTo>
                  <a:pt x="173480" y="2056550"/>
                  <a:pt x="183458" y="2063916"/>
                  <a:pt x="180737" y="2065758"/>
                </a:cubicBezTo>
                <a:cubicBezTo>
                  <a:pt x="180737" y="2069441"/>
                  <a:pt x="180737" y="2068520"/>
                  <a:pt x="182551" y="2081411"/>
                </a:cubicBezTo>
                <a:cubicBezTo>
                  <a:pt x="174387" y="2069441"/>
                  <a:pt x="166224" y="2057471"/>
                  <a:pt x="171666" y="2051946"/>
                </a:cubicBezTo>
                <a:close/>
                <a:moveTo>
                  <a:pt x="1903499" y="2048601"/>
                </a:moveTo>
                <a:cubicBezTo>
                  <a:pt x="1885318" y="2069495"/>
                  <a:pt x="1874410" y="2071311"/>
                  <a:pt x="1859866" y="2090388"/>
                </a:cubicBezTo>
                <a:cubicBezTo>
                  <a:pt x="1845321" y="2097656"/>
                  <a:pt x="1830777" y="2109465"/>
                  <a:pt x="1816233" y="2121275"/>
                </a:cubicBezTo>
                <a:lnTo>
                  <a:pt x="1770001" y="2152982"/>
                </a:lnTo>
                <a:lnTo>
                  <a:pt x="1776463" y="2143645"/>
                </a:lnTo>
                <a:cubicBezTo>
                  <a:pt x="1782371" y="2140579"/>
                  <a:pt x="1789871" y="2138081"/>
                  <a:pt x="1794416" y="2134901"/>
                </a:cubicBezTo>
                <a:cubicBezTo>
                  <a:pt x="1813505" y="2123092"/>
                  <a:pt x="1832595" y="2105831"/>
                  <a:pt x="1852593" y="2090388"/>
                </a:cubicBezTo>
                <a:cubicBezTo>
                  <a:pt x="1871683" y="2074037"/>
                  <a:pt x="1889864" y="2059502"/>
                  <a:pt x="1903499" y="2048601"/>
                </a:cubicBezTo>
                <a:close/>
                <a:moveTo>
                  <a:pt x="1723512" y="2034066"/>
                </a:moveTo>
                <a:lnTo>
                  <a:pt x="1723616" y="2034115"/>
                </a:lnTo>
                <a:lnTo>
                  <a:pt x="1723518" y="2034194"/>
                </a:lnTo>
                <a:close/>
                <a:moveTo>
                  <a:pt x="1583297" y="2029709"/>
                </a:moveTo>
                <a:cubicBezTo>
                  <a:pt x="1583297" y="2030543"/>
                  <a:pt x="1583297" y="2030543"/>
                  <a:pt x="1583297" y="2031377"/>
                </a:cubicBezTo>
                <a:cubicBezTo>
                  <a:pt x="1587108" y="2030543"/>
                  <a:pt x="1589015" y="2029709"/>
                  <a:pt x="1589968" y="2029709"/>
                </a:cubicBezTo>
                <a:cubicBezTo>
                  <a:pt x="1588062" y="2029709"/>
                  <a:pt x="1588062" y="2029709"/>
                  <a:pt x="1586156" y="2029709"/>
                </a:cubicBezTo>
                <a:cubicBezTo>
                  <a:pt x="1585203" y="2029709"/>
                  <a:pt x="1584249" y="2029709"/>
                  <a:pt x="1583297" y="2029709"/>
                </a:cubicBezTo>
                <a:close/>
                <a:moveTo>
                  <a:pt x="1731693" y="2027707"/>
                </a:moveTo>
                <a:cubicBezTo>
                  <a:pt x="1722603" y="2034066"/>
                  <a:pt x="1743511" y="2029524"/>
                  <a:pt x="1727148" y="2039517"/>
                </a:cubicBezTo>
                <a:cubicBezTo>
                  <a:pt x="1724875" y="2038608"/>
                  <a:pt x="1725330" y="2036564"/>
                  <a:pt x="1725671" y="2035088"/>
                </a:cubicBezTo>
                <a:lnTo>
                  <a:pt x="1723616" y="2034115"/>
                </a:lnTo>
                <a:close/>
                <a:moveTo>
                  <a:pt x="1647734" y="2026929"/>
                </a:moveTo>
                <a:cubicBezTo>
                  <a:pt x="1642276" y="2038620"/>
                  <a:pt x="1656831" y="2029627"/>
                  <a:pt x="1651373" y="2038620"/>
                </a:cubicBezTo>
                <a:cubicBezTo>
                  <a:pt x="1655921" y="2036822"/>
                  <a:pt x="1665019" y="2028728"/>
                  <a:pt x="1665019" y="2034124"/>
                </a:cubicBezTo>
                <a:cubicBezTo>
                  <a:pt x="1657741" y="2037721"/>
                  <a:pt x="1654102" y="2041318"/>
                  <a:pt x="1649554" y="2044915"/>
                </a:cubicBezTo>
                <a:cubicBezTo>
                  <a:pt x="1645005" y="2034124"/>
                  <a:pt x="1632269" y="2057506"/>
                  <a:pt x="1624992" y="2048512"/>
                </a:cubicBezTo>
                <a:cubicBezTo>
                  <a:pt x="1630450" y="2047613"/>
                  <a:pt x="1642276" y="2044915"/>
                  <a:pt x="1638637" y="2039520"/>
                </a:cubicBezTo>
                <a:cubicBezTo>
                  <a:pt x="1629540" y="2038620"/>
                  <a:pt x="1617714" y="2053009"/>
                  <a:pt x="1614985" y="2044915"/>
                </a:cubicBezTo>
                <a:cubicBezTo>
                  <a:pt x="1629540" y="2040419"/>
                  <a:pt x="1638637" y="2036822"/>
                  <a:pt x="1647734" y="2026929"/>
                </a:cubicBezTo>
                <a:close/>
                <a:moveTo>
                  <a:pt x="1920453" y="2021370"/>
                </a:moveTo>
                <a:cubicBezTo>
                  <a:pt x="1926863" y="2025860"/>
                  <a:pt x="1917706" y="2032147"/>
                  <a:pt x="1911297" y="2033045"/>
                </a:cubicBezTo>
                <a:cubicBezTo>
                  <a:pt x="1918622" y="2027656"/>
                  <a:pt x="1913128" y="2025860"/>
                  <a:pt x="1920453" y="2021370"/>
                </a:cubicBezTo>
                <a:close/>
                <a:moveTo>
                  <a:pt x="1716053" y="2016923"/>
                </a:moveTo>
                <a:cubicBezTo>
                  <a:pt x="1716943" y="2016923"/>
                  <a:pt x="1717832" y="2018590"/>
                  <a:pt x="1717832" y="2018590"/>
                </a:cubicBezTo>
                <a:cubicBezTo>
                  <a:pt x="1716943" y="2021092"/>
                  <a:pt x="1715164" y="2021926"/>
                  <a:pt x="1714274" y="2020258"/>
                </a:cubicBezTo>
                <a:cubicBezTo>
                  <a:pt x="1713385" y="2019424"/>
                  <a:pt x="1714274" y="2018590"/>
                  <a:pt x="1714274" y="2017756"/>
                </a:cubicBezTo>
                <a:cubicBezTo>
                  <a:pt x="1714274" y="2017756"/>
                  <a:pt x="1715164" y="2016923"/>
                  <a:pt x="1716053" y="2016923"/>
                </a:cubicBezTo>
                <a:close/>
                <a:moveTo>
                  <a:pt x="1644314" y="2014699"/>
                </a:moveTo>
                <a:cubicBezTo>
                  <a:pt x="1646147" y="2017478"/>
                  <a:pt x="1647980" y="2019332"/>
                  <a:pt x="1648897" y="2021185"/>
                </a:cubicBezTo>
                <a:cubicBezTo>
                  <a:pt x="1648897" y="2023038"/>
                  <a:pt x="1647980" y="2026744"/>
                  <a:pt x="1646147" y="2026744"/>
                </a:cubicBezTo>
                <a:cubicBezTo>
                  <a:pt x="1643397" y="2027670"/>
                  <a:pt x="1640648" y="2028597"/>
                  <a:pt x="1637898" y="2029524"/>
                </a:cubicBezTo>
                <a:cubicBezTo>
                  <a:pt x="1636982" y="2030450"/>
                  <a:pt x="1635148" y="2032303"/>
                  <a:pt x="1633315" y="2034156"/>
                </a:cubicBezTo>
                <a:cubicBezTo>
                  <a:pt x="1632399" y="2032303"/>
                  <a:pt x="1632399" y="2031377"/>
                  <a:pt x="1633315" y="2030450"/>
                </a:cubicBezTo>
                <a:cubicBezTo>
                  <a:pt x="1628732" y="2032303"/>
                  <a:pt x="1625066" y="2034156"/>
                  <a:pt x="1621400" y="2036010"/>
                </a:cubicBezTo>
                <a:cubicBezTo>
                  <a:pt x="1619567" y="2036936"/>
                  <a:pt x="1616817" y="2035083"/>
                  <a:pt x="1614985" y="2034156"/>
                </a:cubicBezTo>
                <a:cubicBezTo>
                  <a:pt x="1614985" y="2034156"/>
                  <a:pt x="1614985" y="2032303"/>
                  <a:pt x="1615901" y="2031377"/>
                </a:cubicBezTo>
                <a:cubicBezTo>
                  <a:pt x="1623233" y="2021185"/>
                  <a:pt x="1634232" y="2019332"/>
                  <a:pt x="1644314" y="2014699"/>
                </a:cubicBezTo>
                <a:close/>
                <a:moveTo>
                  <a:pt x="1693472" y="2011155"/>
                </a:moveTo>
                <a:cubicBezTo>
                  <a:pt x="1698021" y="2012058"/>
                  <a:pt x="1698931" y="2010251"/>
                  <a:pt x="1698931" y="2015672"/>
                </a:cubicBezTo>
                <a:cubicBezTo>
                  <a:pt x="1692563" y="2017478"/>
                  <a:pt x="1690743" y="2024706"/>
                  <a:pt x="1688924" y="2021995"/>
                </a:cubicBezTo>
                <a:cubicBezTo>
                  <a:pt x="1697111" y="2016575"/>
                  <a:pt x="1692563" y="2014768"/>
                  <a:pt x="1693472" y="2011155"/>
                </a:cubicBezTo>
                <a:close/>
                <a:moveTo>
                  <a:pt x="324620" y="1997465"/>
                </a:moveTo>
                <a:cubicBezTo>
                  <a:pt x="321885" y="2000217"/>
                  <a:pt x="331914" y="2006638"/>
                  <a:pt x="334649" y="2011225"/>
                </a:cubicBezTo>
                <a:cubicBezTo>
                  <a:pt x="332826" y="2004803"/>
                  <a:pt x="337385" y="2009390"/>
                  <a:pt x="342855" y="2015811"/>
                </a:cubicBezTo>
                <a:cubicBezTo>
                  <a:pt x="344678" y="2009390"/>
                  <a:pt x="330091" y="2002969"/>
                  <a:pt x="324620" y="1997465"/>
                </a:cubicBezTo>
                <a:close/>
                <a:moveTo>
                  <a:pt x="351016" y="1993018"/>
                </a:moveTo>
                <a:cubicBezTo>
                  <a:pt x="347458" y="1996724"/>
                  <a:pt x="347458" y="1996724"/>
                  <a:pt x="347458" y="1996724"/>
                </a:cubicBezTo>
                <a:cubicBezTo>
                  <a:pt x="356353" y="2006916"/>
                  <a:pt x="356353" y="2006916"/>
                  <a:pt x="356353" y="2006916"/>
                </a:cubicBezTo>
                <a:cubicBezTo>
                  <a:pt x="360801" y="2005063"/>
                  <a:pt x="352795" y="1997650"/>
                  <a:pt x="351016" y="1993018"/>
                </a:cubicBezTo>
                <a:close/>
                <a:moveTo>
                  <a:pt x="1725245" y="1984678"/>
                </a:moveTo>
                <a:cubicBezTo>
                  <a:pt x="1724318" y="1985605"/>
                  <a:pt x="1724318" y="1985605"/>
                  <a:pt x="1723392" y="1985605"/>
                </a:cubicBezTo>
                <a:cubicBezTo>
                  <a:pt x="1724318" y="1986532"/>
                  <a:pt x="1725245" y="1986532"/>
                  <a:pt x="1725245" y="1986532"/>
                </a:cubicBezTo>
                <a:cubicBezTo>
                  <a:pt x="1726171" y="1986532"/>
                  <a:pt x="1726171" y="1987458"/>
                  <a:pt x="1726171" y="1987458"/>
                </a:cubicBezTo>
                <a:cubicBezTo>
                  <a:pt x="1726171" y="1986532"/>
                  <a:pt x="1726171" y="1986532"/>
                  <a:pt x="1726171" y="1986532"/>
                </a:cubicBezTo>
                <a:cubicBezTo>
                  <a:pt x="1726171" y="1986532"/>
                  <a:pt x="1726171" y="1986532"/>
                  <a:pt x="1725245" y="1986532"/>
                </a:cubicBezTo>
                <a:cubicBezTo>
                  <a:pt x="1725245" y="1986532"/>
                  <a:pt x="1725245" y="1985605"/>
                  <a:pt x="1725245" y="1984678"/>
                </a:cubicBezTo>
                <a:close/>
                <a:moveTo>
                  <a:pt x="1827073" y="1982455"/>
                </a:moveTo>
                <a:cubicBezTo>
                  <a:pt x="1828046" y="1983289"/>
                  <a:pt x="1829019" y="1984122"/>
                  <a:pt x="1829019" y="1984957"/>
                </a:cubicBezTo>
                <a:cubicBezTo>
                  <a:pt x="1829019" y="1984957"/>
                  <a:pt x="1828046" y="1985790"/>
                  <a:pt x="1827073" y="1985790"/>
                </a:cubicBezTo>
                <a:cubicBezTo>
                  <a:pt x="1827073" y="1984957"/>
                  <a:pt x="1825127" y="1984957"/>
                  <a:pt x="1825127" y="1984122"/>
                </a:cubicBezTo>
                <a:cubicBezTo>
                  <a:pt x="1825127" y="1983289"/>
                  <a:pt x="1826100" y="1982455"/>
                  <a:pt x="1827073" y="1982455"/>
                </a:cubicBezTo>
                <a:close/>
                <a:moveTo>
                  <a:pt x="1768978" y="1973931"/>
                </a:moveTo>
                <a:cubicBezTo>
                  <a:pt x="1763419" y="1973004"/>
                  <a:pt x="1760639" y="1976710"/>
                  <a:pt x="1761566" y="1982269"/>
                </a:cubicBezTo>
                <a:cubicBezTo>
                  <a:pt x="1761566" y="1982269"/>
                  <a:pt x="1761566" y="1983196"/>
                  <a:pt x="1761566" y="1984123"/>
                </a:cubicBezTo>
                <a:cubicBezTo>
                  <a:pt x="1763419" y="1981343"/>
                  <a:pt x="1765272" y="1979490"/>
                  <a:pt x="1768978" y="1975784"/>
                </a:cubicBezTo>
                <a:cubicBezTo>
                  <a:pt x="1770831" y="1978563"/>
                  <a:pt x="1772685" y="1979490"/>
                  <a:pt x="1774537" y="1978563"/>
                </a:cubicBezTo>
                <a:cubicBezTo>
                  <a:pt x="1774537" y="1976710"/>
                  <a:pt x="1772685" y="1973931"/>
                  <a:pt x="1768978" y="1973931"/>
                </a:cubicBezTo>
                <a:close/>
                <a:moveTo>
                  <a:pt x="1728729" y="1967445"/>
                </a:moveTo>
                <a:cubicBezTo>
                  <a:pt x="1727728" y="1968445"/>
                  <a:pt x="1727728" y="1969446"/>
                  <a:pt x="1726727" y="1969446"/>
                </a:cubicBezTo>
                <a:cubicBezTo>
                  <a:pt x="1727728" y="1970447"/>
                  <a:pt x="1727728" y="1971447"/>
                  <a:pt x="1728729" y="1972448"/>
                </a:cubicBezTo>
                <a:cubicBezTo>
                  <a:pt x="1729729" y="1971447"/>
                  <a:pt x="1730730" y="1971447"/>
                  <a:pt x="1731731" y="1971447"/>
                </a:cubicBezTo>
                <a:cubicBezTo>
                  <a:pt x="1730730" y="1970447"/>
                  <a:pt x="1730730" y="1969446"/>
                  <a:pt x="1729729" y="1969446"/>
                </a:cubicBezTo>
                <a:cubicBezTo>
                  <a:pt x="1729729" y="1968445"/>
                  <a:pt x="1729729" y="1968445"/>
                  <a:pt x="1728729" y="1967445"/>
                </a:cubicBezTo>
                <a:close/>
                <a:moveTo>
                  <a:pt x="2025878" y="1962441"/>
                </a:moveTo>
                <a:cubicBezTo>
                  <a:pt x="2025878" y="1968765"/>
                  <a:pt x="2028599" y="1974185"/>
                  <a:pt x="2025878" y="1981412"/>
                </a:cubicBezTo>
                <a:cubicBezTo>
                  <a:pt x="2022249" y="1980509"/>
                  <a:pt x="2018621" y="1976895"/>
                  <a:pt x="2014086" y="1981412"/>
                </a:cubicBezTo>
                <a:cubicBezTo>
                  <a:pt x="2013179" y="1985026"/>
                  <a:pt x="1995945" y="2005804"/>
                  <a:pt x="1994131" y="2000384"/>
                </a:cubicBezTo>
                <a:cubicBezTo>
                  <a:pt x="1998666" y="1993156"/>
                  <a:pt x="2004109" y="1988640"/>
                  <a:pt x="2010458" y="1982316"/>
                </a:cubicBezTo>
                <a:cubicBezTo>
                  <a:pt x="2003202" y="1985026"/>
                  <a:pt x="2020435" y="1964248"/>
                  <a:pt x="2025878" y="1962441"/>
                </a:cubicBezTo>
                <a:close/>
                <a:moveTo>
                  <a:pt x="337237" y="1949655"/>
                </a:moveTo>
                <a:cubicBezTo>
                  <a:pt x="333560" y="1954102"/>
                  <a:pt x="344593" y="1957660"/>
                  <a:pt x="351029" y="1966555"/>
                </a:cubicBezTo>
                <a:cubicBezTo>
                  <a:pt x="352868" y="1964776"/>
                  <a:pt x="355626" y="1967445"/>
                  <a:pt x="357465" y="1964776"/>
                </a:cubicBezTo>
                <a:cubicBezTo>
                  <a:pt x="350110" y="1959439"/>
                  <a:pt x="342754" y="1953213"/>
                  <a:pt x="337237" y="1949655"/>
                </a:cubicBezTo>
                <a:close/>
                <a:moveTo>
                  <a:pt x="268168" y="1946669"/>
                </a:moveTo>
                <a:cubicBezTo>
                  <a:pt x="273588" y="1951199"/>
                  <a:pt x="288043" y="1962070"/>
                  <a:pt x="281719" y="1950293"/>
                </a:cubicBezTo>
                <a:cubicBezTo>
                  <a:pt x="288946" y="1958447"/>
                  <a:pt x="297980" y="1962976"/>
                  <a:pt x="297980" y="1970224"/>
                </a:cubicBezTo>
                <a:cubicBezTo>
                  <a:pt x="292560" y="1967506"/>
                  <a:pt x="282622" y="1957541"/>
                  <a:pt x="284429" y="1966600"/>
                </a:cubicBezTo>
                <a:cubicBezTo>
                  <a:pt x="282622" y="1959352"/>
                  <a:pt x="261844" y="1945763"/>
                  <a:pt x="268168" y="1946669"/>
                </a:cubicBezTo>
                <a:close/>
                <a:moveTo>
                  <a:pt x="299092" y="1940204"/>
                </a:moveTo>
                <a:cubicBezTo>
                  <a:pt x="299092" y="1952056"/>
                  <a:pt x="315419" y="1968467"/>
                  <a:pt x="326303" y="1973026"/>
                </a:cubicBezTo>
                <a:cubicBezTo>
                  <a:pt x="328117" y="1985790"/>
                  <a:pt x="331746" y="1996731"/>
                  <a:pt x="350794" y="2008584"/>
                </a:cubicBezTo>
                <a:cubicBezTo>
                  <a:pt x="348072" y="2000378"/>
                  <a:pt x="330839" y="1989437"/>
                  <a:pt x="337188" y="1978496"/>
                </a:cubicBezTo>
                <a:cubicBezTo>
                  <a:pt x="319954" y="1962085"/>
                  <a:pt x="309069" y="1946586"/>
                  <a:pt x="299092" y="1940204"/>
                </a:cubicBezTo>
                <a:close/>
                <a:moveTo>
                  <a:pt x="318286" y="1932421"/>
                </a:moveTo>
                <a:cubicBezTo>
                  <a:pt x="314658" y="1935108"/>
                  <a:pt x="325543" y="1946751"/>
                  <a:pt x="330078" y="1948543"/>
                </a:cubicBezTo>
                <a:cubicBezTo>
                  <a:pt x="331892" y="1944064"/>
                  <a:pt x="329171" y="1938690"/>
                  <a:pt x="323728" y="1932421"/>
                </a:cubicBezTo>
                <a:cubicBezTo>
                  <a:pt x="321914" y="1933316"/>
                  <a:pt x="320100" y="1935108"/>
                  <a:pt x="318286" y="1932421"/>
                </a:cubicBezTo>
                <a:close/>
                <a:moveTo>
                  <a:pt x="267404" y="1892950"/>
                </a:moveTo>
                <a:cubicBezTo>
                  <a:pt x="267404" y="1902037"/>
                  <a:pt x="278222" y="1907489"/>
                  <a:pt x="275518" y="1914759"/>
                </a:cubicBezTo>
                <a:cubicBezTo>
                  <a:pt x="285434" y="1925664"/>
                  <a:pt x="290843" y="1928390"/>
                  <a:pt x="295351" y="1940204"/>
                </a:cubicBezTo>
                <a:cubicBezTo>
                  <a:pt x="300760" y="1934752"/>
                  <a:pt x="300760" y="1934752"/>
                  <a:pt x="300760" y="1934752"/>
                </a:cubicBezTo>
                <a:cubicBezTo>
                  <a:pt x="289040" y="1924755"/>
                  <a:pt x="280025" y="1905672"/>
                  <a:pt x="267404" y="1892950"/>
                </a:cubicBezTo>
                <a:close/>
                <a:moveTo>
                  <a:pt x="1880417" y="1882953"/>
                </a:moveTo>
                <a:cubicBezTo>
                  <a:pt x="1879169" y="1883067"/>
                  <a:pt x="1877579" y="1883293"/>
                  <a:pt x="1876218" y="1883293"/>
                </a:cubicBezTo>
                <a:cubicBezTo>
                  <a:pt x="1876218" y="1883293"/>
                  <a:pt x="1876218" y="1883293"/>
                  <a:pt x="1876218" y="1884199"/>
                </a:cubicBezTo>
                <a:cubicBezTo>
                  <a:pt x="1876218" y="1884199"/>
                  <a:pt x="1875310" y="1885106"/>
                  <a:pt x="1874401" y="1885106"/>
                </a:cubicBezTo>
                <a:cubicBezTo>
                  <a:pt x="1874401" y="1886012"/>
                  <a:pt x="1874401" y="1886012"/>
                  <a:pt x="1874401" y="1886012"/>
                </a:cubicBezTo>
                <a:cubicBezTo>
                  <a:pt x="1873493" y="1886919"/>
                  <a:pt x="1873493" y="1888732"/>
                  <a:pt x="1873493" y="1889638"/>
                </a:cubicBezTo>
                <a:cubicBezTo>
                  <a:pt x="1878942" y="1900515"/>
                  <a:pt x="1888930" y="1908673"/>
                  <a:pt x="1889838" y="1922269"/>
                </a:cubicBezTo>
                <a:cubicBezTo>
                  <a:pt x="1889838" y="1923175"/>
                  <a:pt x="1894378" y="1924082"/>
                  <a:pt x="1896194" y="1923175"/>
                </a:cubicBezTo>
                <a:cubicBezTo>
                  <a:pt x="1898010" y="1923175"/>
                  <a:pt x="1900734" y="1920456"/>
                  <a:pt x="1899826" y="1919550"/>
                </a:cubicBezTo>
                <a:cubicBezTo>
                  <a:pt x="1897102" y="1905954"/>
                  <a:pt x="1890746" y="1894170"/>
                  <a:pt x="1882574" y="1883293"/>
                </a:cubicBezTo>
                <a:cubicBezTo>
                  <a:pt x="1882574" y="1882840"/>
                  <a:pt x="1881666" y="1882840"/>
                  <a:pt x="1880417" y="1882953"/>
                </a:cubicBezTo>
                <a:close/>
                <a:moveTo>
                  <a:pt x="1892914" y="1868952"/>
                </a:moveTo>
                <a:cubicBezTo>
                  <a:pt x="1890874" y="1868952"/>
                  <a:pt x="1889060" y="1869415"/>
                  <a:pt x="1889060" y="1870342"/>
                </a:cubicBezTo>
                <a:cubicBezTo>
                  <a:pt x="1889967" y="1872195"/>
                  <a:pt x="1889967" y="1874048"/>
                  <a:pt x="1890874" y="1875901"/>
                </a:cubicBezTo>
                <a:cubicBezTo>
                  <a:pt x="1893595" y="1878681"/>
                  <a:pt x="1896316" y="1882387"/>
                  <a:pt x="1900851" y="1882387"/>
                </a:cubicBezTo>
                <a:cubicBezTo>
                  <a:pt x="1900851" y="1882387"/>
                  <a:pt x="1901758" y="1883313"/>
                  <a:pt x="1901758" y="1883313"/>
                </a:cubicBezTo>
                <a:cubicBezTo>
                  <a:pt x="1901758" y="1885167"/>
                  <a:pt x="1901758" y="1887947"/>
                  <a:pt x="1906294" y="1887947"/>
                </a:cubicBezTo>
                <a:cubicBezTo>
                  <a:pt x="1906294" y="1887947"/>
                  <a:pt x="1906294" y="1885167"/>
                  <a:pt x="1906294" y="1885167"/>
                </a:cubicBezTo>
                <a:cubicBezTo>
                  <a:pt x="1904480" y="1884240"/>
                  <a:pt x="1903573" y="1883313"/>
                  <a:pt x="1901758" y="1883313"/>
                </a:cubicBezTo>
                <a:cubicBezTo>
                  <a:pt x="1901758" y="1882387"/>
                  <a:pt x="1901758" y="1882387"/>
                  <a:pt x="1901758" y="1882387"/>
                </a:cubicBezTo>
                <a:cubicBezTo>
                  <a:pt x="1901758" y="1882387"/>
                  <a:pt x="1900851" y="1882387"/>
                  <a:pt x="1900851" y="1882387"/>
                </a:cubicBezTo>
                <a:cubicBezTo>
                  <a:pt x="1900851" y="1877754"/>
                  <a:pt x="1901758" y="1874048"/>
                  <a:pt x="1898130" y="1870342"/>
                </a:cubicBezTo>
                <a:cubicBezTo>
                  <a:pt x="1897223" y="1869415"/>
                  <a:pt x="1894955" y="1868952"/>
                  <a:pt x="1892914" y="1868952"/>
                </a:cubicBezTo>
                <a:close/>
                <a:moveTo>
                  <a:pt x="1915189" y="1862373"/>
                </a:moveTo>
                <a:cubicBezTo>
                  <a:pt x="1913336" y="1862373"/>
                  <a:pt x="1911482" y="1864226"/>
                  <a:pt x="1909629" y="1865153"/>
                </a:cubicBezTo>
                <a:cubicBezTo>
                  <a:pt x="1911482" y="1866079"/>
                  <a:pt x="1913336" y="1867006"/>
                  <a:pt x="1915189" y="1867933"/>
                </a:cubicBezTo>
                <a:cubicBezTo>
                  <a:pt x="1917042" y="1867006"/>
                  <a:pt x="1918895" y="1866079"/>
                  <a:pt x="1920748" y="1865153"/>
                </a:cubicBezTo>
                <a:cubicBezTo>
                  <a:pt x="1918895" y="1864226"/>
                  <a:pt x="1917042" y="1862373"/>
                  <a:pt x="1915189" y="1862373"/>
                </a:cubicBezTo>
                <a:close/>
                <a:moveTo>
                  <a:pt x="205655" y="1848475"/>
                </a:moveTo>
                <a:cubicBezTo>
                  <a:pt x="211135" y="1851204"/>
                  <a:pt x="208395" y="1855753"/>
                  <a:pt x="215702" y="1863030"/>
                </a:cubicBezTo>
                <a:cubicBezTo>
                  <a:pt x="213875" y="1868489"/>
                  <a:pt x="202915" y="1863030"/>
                  <a:pt x="203829" y="1856662"/>
                </a:cubicBezTo>
                <a:cubicBezTo>
                  <a:pt x="206569" y="1859391"/>
                  <a:pt x="209308" y="1861211"/>
                  <a:pt x="211135" y="1862121"/>
                </a:cubicBezTo>
                <a:cubicBezTo>
                  <a:pt x="212962" y="1859391"/>
                  <a:pt x="203829" y="1850294"/>
                  <a:pt x="205655" y="1848475"/>
                </a:cubicBezTo>
                <a:close/>
                <a:moveTo>
                  <a:pt x="1947988" y="1835133"/>
                </a:moveTo>
                <a:cubicBezTo>
                  <a:pt x="1943422" y="1835133"/>
                  <a:pt x="1943422" y="1837854"/>
                  <a:pt x="1943422" y="1839668"/>
                </a:cubicBezTo>
                <a:cubicBezTo>
                  <a:pt x="1943422" y="1839668"/>
                  <a:pt x="1943422" y="1840575"/>
                  <a:pt x="1942509" y="1840575"/>
                </a:cubicBezTo>
                <a:cubicBezTo>
                  <a:pt x="1937942" y="1840575"/>
                  <a:pt x="1935202" y="1843296"/>
                  <a:pt x="1936115" y="1848739"/>
                </a:cubicBezTo>
                <a:cubicBezTo>
                  <a:pt x="1937028" y="1850553"/>
                  <a:pt x="1938855" y="1851460"/>
                  <a:pt x="1939769" y="1852367"/>
                </a:cubicBezTo>
                <a:cubicBezTo>
                  <a:pt x="1940682" y="1851460"/>
                  <a:pt x="1942509" y="1851460"/>
                  <a:pt x="1942509" y="1850553"/>
                </a:cubicBezTo>
                <a:cubicBezTo>
                  <a:pt x="1942509" y="1846924"/>
                  <a:pt x="1942509" y="1844203"/>
                  <a:pt x="1942509" y="1840575"/>
                </a:cubicBezTo>
                <a:cubicBezTo>
                  <a:pt x="1943422" y="1840575"/>
                  <a:pt x="1943422" y="1840575"/>
                  <a:pt x="1943422" y="1840575"/>
                </a:cubicBezTo>
                <a:cubicBezTo>
                  <a:pt x="1943422" y="1840575"/>
                  <a:pt x="1943422" y="1840575"/>
                  <a:pt x="1943422" y="1839668"/>
                </a:cubicBezTo>
                <a:cubicBezTo>
                  <a:pt x="1945248" y="1839668"/>
                  <a:pt x="1946162" y="1838761"/>
                  <a:pt x="1947988" y="1837854"/>
                </a:cubicBezTo>
                <a:cubicBezTo>
                  <a:pt x="1947988" y="1837854"/>
                  <a:pt x="1947988" y="1835133"/>
                  <a:pt x="1947988" y="1835133"/>
                </a:cubicBezTo>
                <a:close/>
                <a:moveTo>
                  <a:pt x="180157" y="1808352"/>
                </a:moveTo>
                <a:cubicBezTo>
                  <a:pt x="182783" y="1809410"/>
                  <a:pt x="185980" y="1812468"/>
                  <a:pt x="187350" y="1816231"/>
                </a:cubicBezTo>
                <a:cubicBezTo>
                  <a:pt x="182783" y="1812468"/>
                  <a:pt x="174563" y="1813409"/>
                  <a:pt x="176390" y="1812468"/>
                </a:cubicBezTo>
                <a:cubicBezTo>
                  <a:pt x="175476" y="1808234"/>
                  <a:pt x="177531" y="1807293"/>
                  <a:pt x="180157" y="1808352"/>
                </a:cubicBezTo>
                <a:close/>
                <a:moveTo>
                  <a:pt x="148435" y="1764842"/>
                </a:moveTo>
                <a:cubicBezTo>
                  <a:pt x="147646" y="1764431"/>
                  <a:pt x="146899" y="1764714"/>
                  <a:pt x="146211" y="1766074"/>
                </a:cubicBezTo>
                <a:cubicBezTo>
                  <a:pt x="149884" y="1767885"/>
                  <a:pt x="153558" y="1776039"/>
                  <a:pt x="158151" y="1782381"/>
                </a:cubicBezTo>
                <a:cubicBezTo>
                  <a:pt x="159988" y="1781475"/>
                  <a:pt x="161825" y="1782381"/>
                  <a:pt x="164580" y="1785099"/>
                </a:cubicBezTo>
                <a:cubicBezTo>
                  <a:pt x="167336" y="1783287"/>
                  <a:pt x="163662" y="1777851"/>
                  <a:pt x="159988" y="1771509"/>
                </a:cubicBezTo>
                <a:cubicBezTo>
                  <a:pt x="159988" y="1777851"/>
                  <a:pt x="156314" y="1771509"/>
                  <a:pt x="156314" y="1776945"/>
                </a:cubicBezTo>
                <a:cubicBezTo>
                  <a:pt x="153558" y="1773548"/>
                  <a:pt x="150803" y="1766074"/>
                  <a:pt x="148435" y="1764842"/>
                </a:cubicBezTo>
                <a:close/>
                <a:moveTo>
                  <a:pt x="2100685" y="1757858"/>
                </a:moveTo>
                <a:cubicBezTo>
                  <a:pt x="2101611" y="1758785"/>
                  <a:pt x="2102538" y="1759711"/>
                  <a:pt x="2102538" y="1760637"/>
                </a:cubicBezTo>
                <a:cubicBezTo>
                  <a:pt x="2103464" y="1763417"/>
                  <a:pt x="2105318" y="1766197"/>
                  <a:pt x="2101611" y="1768977"/>
                </a:cubicBezTo>
                <a:cubicBezTo>
                  <a:pt x="2099758" y="1768050"/>
                  <a:pt x="2096978" y="1767123"/>
                  <a:pt x="2096978" y="1766197"/>
                </a:cubicBezTo>
                <a:cubicBezTo>
                  <a:pt x="2097905" y="1763417"/>
                  <a:pt x="2099758" y="1760637"/>
                  <a:pt x="2100685" y="1757858"/>
                </a:cubicBezTo>
                <a:close/>
                <a:moveTo>
                  <a:pt x="1966970" y="1750631"/>
                </a:moveTo>
                <a:cubicBezTo>
                  <a:pt x="1966017" y="1752484"/>
                  <a:pt x="1965064" y="1754337"/>
                  <a:pt x="1964111" y="1756190"/>
                </a:cubicBezTo>
                <a:cubicBezTo>
                  <a:pt x="1964111" y="1758970"/>
                  <a:pt x="1964111" y="1761750"/>
                  <a:pt x="1968876" y="1760823"/>
                </a:cubicBezTo>
                <a:cubicBezTo>
                  <a:pt x="1969829" y="1760823"/>
                  <a:pt x="1970782" y="1758043"/>
                  <a:pt x="1970782" y="1756190"/>
                </a:cubicBezTo>
                <a:cubicBezTo>
                  <a:pt x="1969829" y="1755264"/>
                  <a:pt x="1969829" y="1754337"/>
                  <a:pt x="1968876" y="1753411"/>
                </a:cubicBezTo>
                <a:cubicBezTo>
                  <a:pt x="1968876" y="1752484"/>
                  <a:pt x="1967923" y="1751558"/>
                  <a:pt x="1966970" y="1750631"/>
                </a:cubicBezTo>
                <a:close/>
                <a:moveTo>
                  <a:pt x="2038566" y="1737786"/>
                </a:moveTo>
                <a:cubicBezTo>
                  <a:pt x="2042219" y="1738693"/>
                  <a:pt x="2045872" y="1744135"/>
                  <a:pt x="2045872" y="1745042"/>
                </a:cubicBezTo>
                <a:cubicBezTo>
                  <a:pt x="2039479" y="1752299"/>
                  <a:pt x="2048612" y="1758648"/>
                  <a:pt x="2047699" y="1765904"/>
                </a:cubicBezTo>
                <a:cubicBezTo>
                  <a:pt x="2047699" y="1766811"/>
                  <a:pt x="2045872" y="1767718"/>
                  <a:pt x="2044959" y="1769533"/>
                </a:cubicBezTo>
                <a:cubicBezTo>
                  <a:pt x="2042219" y="1767718"/>
                  <a:pt x="2040393" y="1765904"/>
                  <a:pt x="2037653" y="1764997"/>
                </a:cubicBezTo>
                <a:cubicBezTo>
                  <a:pt x="2024866" y="1757741"/>
                  <a:pt x="2023039" y="1752299"/>
                  <a:pt x="2031260" y="1741414"/>
                </a:cubicBezTo>
                <a:cubicBezTo>
                  <a:pt x="2033086" y="1739600"/>
                  <a:pt x="2034913" y="1735065"/>
                  <a:pt x="2038566" y="1737786"/>
                </a:cubicBezTo>
                <a:close/>
                <a:moveTo>
                  <a:pt x="133778" y="1733397"/>
                </a:moveTo>
                <a:cubicBezTo>
                  <a:pt x="132868" y="1742570"/>
                  <a:pt x="137417" y="1744405"/>
                  <a:pt x="141965" y="1751743"/>
                </a:cubicBezTo>
                <a:cubicBezTo>
                  <a:pt x="142875" y="1742570"/>
                  <a:pt x="138326" y="1740735"/>
                  <a:pt x="133778" y="1733397"/>
                </a:cubicBezTo>
                <a:close/>
                <a:moveTo>
                  <a:pt x="2129682" y="1721514"/>
                </a:moveTo>
                <a:cubicBezTo>
                  <a:pt x="2133356" y="1720611"/>
                  <a:pt x="2138867" y="1724224"/>
                  <a:pt x="2138867" y="1728741"/>
                </a:cubicBezTo>
                <a:cubicBezTo>
                  <a:pt x="2139785" y="1736872"/>
                  <a:pt x="2137949" y="1741389"/>
                  <a:pt x="2132438" y="1741389"/>
                </a:cubicBezTo>
                <a:cubicBezTo>
                  <a:pt x="2128763" y="1742292"/>
                  <a:pt x="2120497" y="1735968"/>
                  <a:pt x="2119578" y="1733258"/>
                </a:cubicBezTo>
                <a:cubicBezTo>
                  <a:pt x="2118660" y="1729645"/>
                  <a:pt x="2124171" y="1723321"/>
                  <a:pt x="2129682" y="1721514"/>
                </a:cubicBezTo>
                <a:close/>
                <a:moveTo>
                  <a:pt x="2066217" y="1695038"/>
                </a:moveTo>
                <a:cubicBezTo>
                  <a:pt x="2066217" y="1695943"/>
                  <a:pt x="2068070" y="1696848"/>
                  <a:pt x="2068070" y="1697754"/>
                </a:cubicBezTo>
                <a:cubicBezTo>
                  <a:pt x="2068070" y="1705902"/>
                  <a:pt x="2068070" y="1714956"/>
                  <a:pt x="2068070" y="1724010"/>
                </a:cubicBezTo>
                <a:cubicBezTo>
                  <a:pt x="2068070" y="1724915"/>
                  <a:pt x="2067143" y="1726726"/>
                  <a:pt x="2066217" y="1726726"/>
                </a:cubicBezTo>
                <a:cubicBezTo>
                  <a:pt x="2065290" y="1726726"/>
                  <a:pt x="2064364" y="1725820"/>
                  <a:pt x="2063437" y="1724915"/>
                </a:cubicBezTo>
                <a:cubicBezTo>
                  <a:pt x="2054171" y="1717672"/>
                  <a:pt x="2054171" y="1715861"/>
                  <a:pt x="2059731" y="1705902"/>
                </a:cubicBezTo>
                <a:cubicBezTo>
                  <a:pt x="2061584" y="1703186"/>
                  <a:pt x="2062511" y="1699565"/>
                  <a:pt x="2063437" y="1696848"/>
                </a:cubicBezTo>
                <a:cubicBezTo>
                  <a:pt x="2064364" y="1695943"/>
                  <a:pt x="2065290" y="1695943"/>
                  <a:pt x="2066217" y="1695038"/>
                </a:cubicBezTo>
                <a:close/>
                <a:moveTo>
                  <a:pt x="141763" y="1688922"/>
                </a:moveTo>
                <a:cubicBezTo>
                  <a:pt x="149917" y="1705260"/>
                  <a:pt x="151729" y="1721598"/>
                  <a:pt x="159883" y="1733397"/>
                </a:cubicBezTo>
                <a:cubicBezTo>
                  <a:pt x="164412" y="1733397"/>
                  <a:pt x="161694" y="1727043"/>
                  <a:pt x="166224" y="1727043"/>
                </a:cubicBezTo>
                <a:cubicBezTo>
                  <a:pt x="161694" y="1724320"/>
                  <a:pt x="158071" y="1709798"/>
                  <a:pt x="153541" y="1714336"/>
                </a:cubicBezTo>
                <a:cubicBezTo>
                  <a:pt x="156258" y="1707983"/>
                  <a:pt x="146293" y="1697091"/>
                  <a:pt x="141763" y="1688922"/>
                </a:cubicBezTo>
                <a:close/>
                <a:moveTo>
                  <a:pt x="135648" y="1672403"/>
                </a:moveTo>
                <a:cubicBezTo>
                  <a:pt x="141948" y="1682450"/>
                  <a:pt x="140148" y="1681536"/>
                  <a:pt x="145548" y="1693410"/>
                </a:cubicBezTo>
                <a:cubicBezTo>
                  <a:pt x="150049" y="1696150"/>
                  <a:pt x="154549" y="1691583"/>
                  <a:pt x="148249" y="1682450"/>
                </a:cubicBezTo>
                <a:cubicBezTo>
                  <a:pt x="143748" y="1693410"/>
                  <a:pt x="143748" y="1670577"/>
                  <a:pt x="135648" y="1672403"/>
                </a:cubicBezTo>
                <a:close/>
                <a:moveTo>
                  <a:pt x="2165087" y="1658700"/>
                </a:moveTo>
                <a:cubicBezTo>
                  <a:pt x="2166912" y="1659609"/>
                  <a:pt x="2169649" y="1659609"/>
                  <a:pt x="2171473" y="1660519"/>
                </a:cubicBezTo>
                <a:cubicBezTo>
                  <a:pt x="2171473" y="1661429"/>
                  <a:pt x="2170561" y="1665068"/>
                  <a:pt x="2169649" y="1665977"/>
                </a:cubicBezTo>
                <a:cubicBezTo>
                  <a:pt x="2162350" y="1672345"/>
                  <a:pt x="2157789" y="1679623"/>
                  <a:pt x="2159614" y="1689630"/>
                </a:cubicBezTo>
                <a:cubicBezTo>
                  <a:pt x="2160526" y="1694178"/>
                  <a:pt x="2160526" y="1698727"/>
                  <a:pt x="2159614" y="1703275"/>
                </a:cubicBezTo>
                <a:cubicBezTo>
                  <a:pt x="2159614" y="1705095"/>
                  <a:pt x="2156877" y="1706914"/>
                  <a:pt x="2155052" y="1706914"/>
                </a:cubicBezTo>
                <a:cubicBezTo>
                  <a:pt x="2145929" y="1707824"/>
                  <a:pt x="2135894" y="1695998"/>
                  <a:pt x="2140455" y="1689630"/>
                </a:cubicBezTo>
                <a:cubicBezTo>
                  <a:pt x="2145017" y="1683262"/>
                  <a:pt x="2145017" y="1676894"/>
                  <a:pt x="2146841" y="1670526"/>
                </a:cubicBezTo>
                <a:cubicBezTo>
                  <a:pt x="2149578" y="1662338"/>
                  <a:pt x="2155052" y="1657790"/>
                  <a:pt x="2165087" y="1658700"/>
                </a:cubicBezTo>
                <a:close/>
                <a:moveTo>
                  <a:pt x="2100333" y="1637142"/>
                </a:moveTo>
                <a:cubicBezTo>
                  <a:pt x="2103723" y="1636573"/>
                  <a:pt x="2107443" y="1636744"/>
                  <a:pt x="2111564" y="1637882"/>
                </a:cubicBezTo>
                <a:cubicBezTo>
                  <a:pt x="2113395" y="1638792"/>
                  <a:pt x="2116142" y="1639703"/>
                  <a:pt x="2117057" y="1641524"/>
                </a:cubicBezTo>
                <a:cubicBezTo>
                  <a:pt x="2117973" y="1644256"/>
                  <a:pt x="2117973" y="1647898"/>
                  <a:pt x="2118889" y="1655183"/>
                </a:cubicBezTo>
                <a:cubicBezTo>
                  <a:pt x="2122551" y="1665200"/>
                  <a:pt x="2112479" y="1673395"/>
                  <a:pt x="2108817" y="1684321"/>
                </a:cubicBezTo>
                <a:cubicBezTo>
                  <a:pt x="2107901" y="1685232"/>
                  <a:pt x="2103322" y="1686143"/>
                  <a:pt x="2102407" y="1685232"/>
                </a:cubicBezTo>
                <a:cubicBezTo>
                  <a:pt x="2094166" y="1677948"/>
                  <a:pt x="2085009" y="1670663"/>
                  <a:pt x="2077684" y="1662468"/>
                </a:cubicBezTo>
                <a:cubicBezTo>
                  <a:pt x="2075853" y="1660646"/>
                  <a:pt x="2075853" y="1657004"/>
                  <a:pt x="2076769" y="1656093"/>
                </a:cubicBezTo>
                <a:cubicBezTo>
                  <a:pt x="2082949" y="1647215"/>
                  <a:pt x="2090160" y="1638850"/>
                  <a:pt x="2100333" y="1637142"/>
                </a:cubicBezTo>
                <a:close/>
                <a:moveTo>
                  <a:pt x="130158" y="1632217"/>
                </a:moveTo>
                <a:cubicBezTo>
                  <a:pt x="125641" y="1633144"/>
                  <a:pt x="128351" y="1643336"/>
                  <a:pt x="131965" y="1646116"/>
                </a:cubicBezTo>
                <a:cubicBezTo>
                  <a:pt x="132868" y="1643336"/>
                  <a:pt x="131965" y="1638703"/>
                  <a:pt x="130158" y="1632217"/>
                </a:cubicBezTo>
                <a:close/>
                <a:moveTo>
                  <a:pt x="2106874" y="1611648"/>
                </a:moveTo>
                <a:cubicBezTo>
                  <a:pt x="2112211" y="1611648"/>
                  <a:pt x="2117548" y="1620718"/>
                  <a:pt x="2116659" y="1626161"/>
                </a:cubicBezTo>
                <a:cubicBezTo>
                  <a:pt x="2116659" y="1627975"/>
                  <a:pt x="2115769" y="1627975"/>
                  <a:pt x="2114880" y="1628882"/>
                </a:cubicBezTo>
                <a:cubicBezTo>
                  <a:pt x="2110432" y="1628882"/>
                  <a:pt x="2104206" y="1619811"/>
                  <a:pt x="2104206" y="1613462"/>
                </a:cubicBezTo>
                <a:cubicBezTo>
                  <a:pt x="2105095" y="1612555"/>
                  <a:pt x="2105985" y="1611648"/>
                  <a:pt x="2106874" y="1611648"/>
                </a:cubicBezTo>
                <a:close/>
                <a:moveTo>
                  <a:pt x="92730" y="1591753"/>
                </a:moveTo>
                <a:cubicBezTo>
                  <a:pt x="85614" y="1589966"/>
                  <a:pt x="94509" y="1614983"/>
                  <a:pt x="98956" y="1609623"/>
                </a:cubicBezTo>
                <a:cubicBezTo>
                  <a:pt x="94509" y="1600688"/>
                  <a:pt x="98067" y="1596220"/>
                  <a:pt x="92730" y="1591753"/>
                </a:cubicBezTo>
                <a:close/>
                <a:moveTo>
                  <a:pt x="128374" y="1584963"/>
                </a:moveTo>
                <a:cubicBezTo>
                  <a:pt x="123973" y="1586816"/>
                  <a:pt x="131015" y="1603494"/>
                  <a:pt x="134536" y="1607200"/>
                </a:cubicBezTo>
                <a:cubicBezTo>
                  <a:pt x="134536" y="1599788"/>
                  <a:pt x="131015" y="1597008"/>
                  <a:pt x="128374" y="1584963"/>
                </a:cubicBezTo>
                <a:close/>
                <a:moveTo>
                  <a:pt x="74495" y="1569953"/>
                </a:moveTo>
                <a:cubicBezTo>
                  <a:pt x="79030" y="1579960"/>
                  <a:pt x="84473" y="1589966"/>
                  <a:pt x="91729" y="1585418"/>
                </a:cubicBezTo>
                <a:cubicBezTo>
                  <a:pt x="86287" y="1581779"/>
                  <a:pt x="80844" y="1569953"/>
                  <a:pt x="74495" y="1569953"/>
                </a:cubicBezTo>
                <a:close/>
                <a:moveTo>
                  <a:pt x="2183214" y="1563631"/>
                </a:moveTo>
                <a:cubicBezTo>
                  <a:pt x="2185045" y="1562726"/>
                  <a:pt x="2187792" y="1564536"/>
                  <a:pt x="2187792" y="1566347"/>
                </a:cubicBezTo>
                <a:cubicBezTo>
                  <a:pt x="2188707" y="1569969"/>
                  <a:pt x="2187792" y="1572685"/>
                  <a:pt x="2187792" y="1576306"/>
                </a:cubicBezTo>
                <a:cubicBezTo>
                  <a:pt x="2187792" y="1580833"/>
                  <a:pt x="2187792" y="1585360"/>
                  <a:pt x="2186876" y="1589887"/>
                </a:cubicBezTo>
                <a:cubicBezTo>
                  <a:pt x="2186876" y="1593509"/>
                  <a:pt x="2185045" y="1594414"/>
                  <a:pt x="2183214" y="1593509"/>
                </a:cubicBezTo>
                <a:cubicBezTo>
                  <a:pt x="2176804" y="1588982"/>
                  <a:pt x="2173141" y="1583549"/>
                  <a:pt x="2174057" y="1576306"/>
                </a:cubicBezTo>
                <a:cubicBezTo>
                  <a:pt x="2174057" y="1571779"/>
                  <a:pt x="2178635" y="1564536"/>
                  <a:pt x="2183214" y="1563631"/>
                </a:cubicBezTo>
                <a:close/>
                <a:moveTo>
                  <a:pt x="117232" y="1562726"/>
                </a:moveTo>
                <a:cubicBezTo>
                  <a:pt x="116329" y="1567253"/>
                  <a:pt x="119039" y="1581739"/>
                  <a:pt x="112716" y="1567253"/>
                </a:cubicBezTo>
                <a:cubicBezTo>
                  <a:pt x="107295" y="1572685"/>
                  <a:pt x="117232" y="1584455"/>
                  <a:pt x="119943" y="1594414"/>
                </a:cubicBezTo>
                <a:cubicBezTo>
                  <a:pt x="121750" y="1583549"/>
                  <a:pt x="119943" y="1579022"/>
                  <a:pt x="117232" y="1562726"/>
                </a:cubicBezTo>
                <a:close/>
                <a:moveTo>
                  <a:pt x="120082" y="1547160"/>
                </a:moveTo>
                <a:cubicBezTo>
                  <a:pt x="115634" y="1551708"/>
                  <a:pt x="123640" y="1558076"/>
                  <a:pt x="122750" y="1567173"/>
                </a:cubicBezTo>
                <a:cubicBezTo>
                  <a:pt x="128977" y="1567173"/>
                  <a:pt x="120971" y="1553528"/>
                  <a:pt x="120082" y="1547160"/>
                </a:cubicBezTo>
                <a:close/>
                <a:moveTo>
                  <a:pt x="111866" y="1481560"/>
                </a:moveTo>
                <a:cubicBezTo>
                  <a:pt x="108407" y="1481560"/>
                  <a:pt x="113596" y="1490825"/>
                  <a:pt x="113596" y="1495458"/>
                </a:cubicBezTo>
                <a:cubicBezTo>
                  <a:pt x="114461" y="1493605"/>
                  <a:pt x="115325" y="1491752"/>
                  <a:pt x="116190" y="1489899"/>
                </a:cubicBezTo>
                <a:cubicBezTo>
                  <a:pt x="114461" y="1488046"/>
                  <a:pt x="113596" y="1485266"/>
                  <a:pt x="112731" y="1482486"/>
                </a:cubicBezTo>
                <a:cubicBezTo>
                  <a:pt x="112731" y="1482486"/>
                  <a:pt x="111866" y="1482486"/>
                  <a:pt x="111866" y="1481560"/>
                </a:cubicBezTo>
                <a:close/>
                <a:moveTo>
                  <a:pt x="107295" y="1468217"/>
                </a:moveTo>
                <a:cubicBezTo>
                  <a:pt x="106461" y="1468217"/>
                  <a:pt x="106461" y="1468217"/>
                  <a:pt x="105627" y="1469144"/>
                </a:cubicBezTo>
                <a:cubicBezTo>
                  <a:pt x="107295" y="1472850"/>
                  <a:pt x="108129" y="1473777"/>
                  <a:pt x="108963" y="1472850"/>
                </a:cubicBezTo>
                <a:cubicBezTo>
                  <a:pt x="108129" y="1470997"/>
                  <a:pt x="108129" y="1469144"/>
                  <a:pt x="107295" y="1468217"/>
                </a:cubicBezTo>
                <a:close/>
                <a:moveTo>
                  <a:pt x="88406" y="1413470"/>
                </a:moveTo>
                <a:cubicBezTo>
                  <a:pt x="92026" y="1425285"/>
                  <a:pt x="92026" y="1429830"/>
                  <a:pt x="97456" y="1436192"/>
                </a:cubicBezTo>
                <a:cubicBezTo>
                  <a:pt x="92026" y="1434374"/>
                  <a:pt x="100171" y="1448007"/>
                  <a:pt x="96551" y="1448007"/>
                </a:cubicBezTo>
                <a:cubicBezTo>
                  <a:pt x="93836" y="1436192"/>
                  <a:pt x="83881" y="1418015"/>
                  <a:pt x="88406" y="1413470"/>
                </a:cubicBezTo>
                <a:close/>
                <a:moveTo>
                  <a:pt x="84786" y="1399837"/>
                </a:moveTo>
                <a:lnTo>
                  <a:pt x="85558" y="1400252"/>
                </a:lnTo>
                <a:lnTo>
                  <a:pt x="82411" y="1410062"/>
                </a:lnTo>
                <a:cubicBezTo>
                  <a:pt x="82297" y="1413697"/>
                  <a:pt x="82976" y="1417560"/>
                  <a:pt x="83881" y="1421650"/>
                </a:cubicBezTo>
                <a:cubicBezTo>
                  <a:pt x="85691" y="1428921"/>
                  <a:pt x="88406" y="1437100"/>
                  <a:pt x="87501" y="1444371"/>
                </a:cubicBezTo>
                <a:cubicBezTo>
                  <a:pt x="91121" y="1450733"/>
                  <a:pt x="93836" y="1449824"/>
                  <a:pt x="95646" y="1450733"/>
                </a:cubicBezTo>
                <a:cubicBezTo>
                  <a:pt x="92026" y="1456186"/>
                  <a:pt x="96551" y="1481635"/>
                  <a:pt x="98362" y="1487087"/>
                </a:cubicBezTo>
                <a:cubicBezTo>
                  <a:pt x="102886" y="1487997"/>
                  <a:pt x="96551" y="1474364"/>
                  <a:pt x="99266" y="1472546"/>
                </a:cubicBezTo>
                <a:cubicBezTo>
                  <a:pt x="104697" y="1499812"/>
                  <a:pt x="102886" y="1510718"/>
                  <a:pt x="102886" y="1523442"/>
                </a:cubicBezTo>
                <a:cubicBezTo>
                  <a:pt x="103791" y="1529804"/>
                  <a:pt x="107412" y="1525260"/>
                  <a:pt x="109221" y="1530713"/>
                </a:cubicBezTo>
                <a:cubicBezTo>
                  <a:pt x="101981" y="1527986"/>
                  <a:pt x="106506" y="1547981"/>
                  <a:pt x="111032" y="1561614"/>
                </a:cubicBezTo>
                <a:cubicBezTo>
                  <a:pt x="115556" y="1559796"/>
                  <a:pt x="118271" y="1559796"/>
                  <a:pt x="118271" y="1556161"/>
                </a:cubicBezTo>
                <a:cubicBezTo>
                  <a:pt x="115556" y="1554343"/>
                  <a:pt x="113747" y="1544346"/>
                  <a:pt x="113747" y="1540710"/>
                </a:cubicBezTo>
                <a:cubicBezTo>
                  <a:pt x="119177" y="1547072"/>
                  <a:pt x="116462" y="1531622"/>
                  <a:pt x="120082" y="1529804"/>
                </a:cubicBezTo>
                <a:cubicBezTo>
                  <a:pt x="117367" y="1525260"/>
                  <a:pt x="116462" y="1525260"/>
                  <a:pt x="114651" y="1528895"/>
                </a:cubicBezTo>
                <a:cubicBezTo>
                  <a:pt x="112841" y="1507991"/>
                  <a:pt x="102886" y="1484361"/>
                  <a:pt x="101981" y="1464366"/>
                </a:cubicBezTo>
                <a:cubicBezTo>
                  <a:pt x="100171" y="1464366"/>
                  <a:pt x="99266" y="1469819"/>
                  <a:pt x="97456" y="1465275"/>
                </a:cubicBezTo>
                <a:cubicBezTo>
                  <a:pt x="103791" y="1468002"/>
                  <a:pt x="95646" y="1455278"/>
                  <a:pt x="99266" y="1456186"/>
                </a:cubicBezTo>
                <a:cubicBezTo>
                  <a:pt x="101981" y="1458913"/>
                  <a:pt x="102886" y="1458004"/>
                  <a:pt x="103791" y="1455278"/>
                </a:cubicBezTo>
                <a:cubicBezTo>
                  <a:pt x="101077" y="1448916"/>
                  <a:pt x="99266" y="1443462"/>
                  <a:pt x="97456" y="1436192"/>
                </a:cubicBezTo>
                <a:cubicBezTo>
                  <a:pt x="97456" y="1435283"/>
                  <a:pt x="97456" y="1435283"/>
                  <a:pt x="97456" y="1434374"/>
                </a:cubicBezTo>
                <a:cubicBezTo>
                  <a:pt x="94741" y="1424377"/>
                  <a:pt x="92931" y="1413470"/>
                  <a:pt x="91121" y="1402564"/>
                </a:cubicBezTo>
                <a:cubicBezTo>
                  <a:pt x="90216" y="1402564"/>
                  <a:pt x="89085" y="1402109"/>
                  <a:pt x="87954" y="1401541"/>
                </a:cubicBezTo>
                <a:lnTo>
                  <a:pt x="85558" y="1400252"/>
                </a:lnTo>
                <a:lnTo>
                  <a:pt x="85691" y="1399837"/>
                </a:lnTo>
                <a:cubicBezTo>
                  <a:pt x="84786" y="1399837"/>
                  <a:pt x="84786" y="1399837"/>
                  <a:pt x="84786" y="1399837"/>
                </a:cubicBezTo>
                <a:close/>
                <a:moveTo>
                  <a:pt x="72827" y="1349248"/>
                </a:moveTo>
                <a:cubicBezTo>
                  <a:pt x="73754" y="1351842"/>
                  <a:pt x="74680" y="1354436"/>
                  <a:pt x="75607" y="1357031"/>
                </a:cubicBezTo>
                <a:cubicBezTo>
                  <a:pt x="75607" y="1354436"/>
                  <a:pt x="75607" y="1352707"/>
                  <a:pt x="75607" y="1350977"/>
                </a:cubicBezTo>
                <a:cubicBezTo>
                  <a:pt x="75607" y="1350112"/>
                  <a:pt x="74680" y="1349248"/>
                  <a:pt x="72827" y="1349248"/>
                </a:cubicBezTo>
                <a:close/>
                <a:moveTo>
                  <a:pt x="66712" y="1313668"/>
                </a:moveTo>
                <a:cubicBezTo>
                  <a:pt x="67602" y="1325541"/>
                  <a:pt x="69381" y="1330108"/>
                  <a:pt x="68491" y="1339241"/>
                </a:cubicBezTo>
                <a:cubicBezTo>
                  <a:pt x="69381" y="1339241"/>
                  <a:pt x="69381" y="1339241"/>
                  <a:pt x="70270" y="1339241"/>
                </a:cubicBezTo>
                <a:cubicBezTo>
                  <a:pt x="70270" y="1335588"/>
                  <a:pt x="71160" y="1331021"/>
                  <a:pt x="71160" y="1326454"/>
                </a:cubicBezTo>
                <a:cubicBezTo>
                  <a:pt x="70270" y="1321888"/>
                  <a:pt x="69381" y="1318235"/>
                  <a:pt x="66712" y="1313668"/>
                </a:cubicBezTo>
                <a:close/>
                <a:moveTo>
                  <a:pt x="64674" y="1271973"/>
                </a:moveTo>
                <a:cubicBezTo>
                  <a:pt x="64674" y="1277361"/>
                  <a:pt x="61153" y="1277361"/>
                  <a:pt x="62033" y="1286342"/>
                </a:cubicBezTo>
                <a:cubicBezTo>
                  <a:pt x="71716" y="1296220"/>
                  <a:pt x="65554" y="1290832"/>
                  <a:pt x="69075" y="1306997"/>
                </a:cubicBezTo>
                <a:cubicBezTo>
                  <a:pt x="69075" y="1303405"/>
                  <a:pt x="69955" y="1301608"/>
                  <a:pt x="70835" y="1299812"/>
                </a:cubicBezTo>
                <a:cubicBezTo>
                  <a:pt x="70835" y="1293526"/>
                  <a:pt x="69955" y="1287240"/>
                  <a:pt x="68195" y="1282749"/>
                </a:cubicBezTo>
                <a:cubicBezTo>
                  <a:pt x="67314" y="1284546"/>
                  <a:pt x="66434" y="1286342"/>
                  <a:pt x="65554" y="1288138"/>
                </a:cubicBezTo>
                <a:cubicBezTo>
                  <a:pt x="64674" y="1285443"/>
                  <a:pt x="66434" y="1281852"/>
                  <a:pt x="66434" y="1278259"/>
                </a:cubicBezTo>
                <a:cubicBezTo>
                  <a:pt x="66434" y="1278259"/>
                  <a:pt x="66434" y="1277361"/>
                  <a:pt x="65554" y="1277361"/>
                </a:cubicBezTo>
                <a:cubicBezTo>
                  <a:pt x="66434" y="1276463"/>
                  <a:pt x="66434" y="1275565"/>
                  <a:pt x="66434" y="1274667"/>
                </a:cubicBezTo>
                <a:cubicBezTo>
                  <a:pt x="66434" y="1273769"/>
                  <a:pt x="65554" y="1272871"/>
                  <a:pt x="64674" y="1271973"/>
                </a:cubicBezTo>
                <a:close/>
                <a:moveTo>
                  <a:pt x="65472" y="1199148"/>
                </a:moveTo>
                <a:cubicBezTo>
                  <a:pt x="65472" y="1203674"/>
                  <a:pt x="65472" y="1208200"/>
                  <a:pt x="65472" y="1212724"/>
                </a:cubicBezTo>
                <a:cubicBezTo>
                  <a:pt x="65472" y="1222681"/>
                  <a:pt x="64531" y="1232637"/>
                  <a:pt x="63590" y="1241689"/>
                </a:cubicBezTo>
                <a:cubicBezTo>
                  <a:pt x="65472" y="1241689"/>
                  <a:pt x="68295" y="1240784"/>
                  <a:pt x="68295" y="1247120"/>
                </a:cubicBezTo>
                <a:cubicBezTo>
                  <a:pt x="65472" y="1247120"/>
                  <a:pt x="62649" y="1246215"/>
                  <a:pt x="61709" y="1249836"/>
                </a:cubicBezTo>
                <a:cubicBezTo>
                  <a:pt x="62649" y="1257982"/>
                  <a:pt x="64531" y="1264318"/>
                  <a:pt x="67354" y="1269750"/>
                </a:cubicBezTo>
                <a:cubicBezTo>
                  <a:pt x="71117" y="1256172"/>
                  <a:pt x="72058" y="1239879"/>
                  <a:pt x="72058" y="1221775"/>
                </a:cubicBezTo>
                <a:cubicBezTo>
                  <a:pt x="72998" y="1218155"/>
                  <a:pt x="72998" y="1213629"/>
                  <a:pt x="73939" y="1209106"/>
                </a:cubicBezTo>
                <a:cubicBezTo>
                  <a:pt x="72998" y="1208200"/>
                  <a:pt x="72998" y="1208200"/>
                  <a:pt x="72998" y="1208200"/>
                </a:cubicBezTo>
                <a:cubicBezTo>
                  <a:pt x="72058" y="1204579"/>
                  <a:pt x="69235" y="1201864"/>
                  <a:pt x="65472" y="1199148"/>
                </a:cubicBezTo>
                <a:close/>
                <a:moveTo>
                  <a:pt x="25653" y="1100283"/>
                </a:moveTo>
                <a:cubicBezTo>
                  <a:pt x="24700" y="1095743"/>
                  <a:pt x="24700" y="1112087"/>
                  <a:pt x="22794" y="1122984"/>
                </a:cubicBezTo>
                <a:cubicBezTo>
                  <a:pt x="29465" y="1119351"/>
                  <a:pt x="28512" y="1106639"/>
                  <a:pt x="25653" y="1100283"/>
                </a:cubicBezTo>
                <a:close/>
                <a:moveTo>
                  <a:pt x="33578" y="1074618"/>
                </a:moveTo>
                <a:cubicBezTo>
                  <a:pt x="25573" y="1078257"/>
                  <a:pt x="29131" y="1098270"/>
                  <a:pt x="33578" y="1104638"/>
                </a:cubicBezTo>
                <a:cubicBezTo>
                  <a:pt x="33578" y="1101909"/>
                  <a:pt x="33578" y="1100090"/>
                  <a:pt x="34468" y="1097361"/>
                </a:cubicBezTo>
                <a:cubicBezTo>
                  <a:pt x="32689" y="1090083"/>
                  <a:pt x="32689" y="1083715"/>
                  <a:pt x="33578" y="1074618"/>
                </a:cubicBezTo>
                <a:close/>
                <a:moveTo>
                  <a:pt x="36553" y="1055716"/>
                </a:moveTo>
                <a:cubicBezTo>
                  <a:pt x="34746" y="1058417"/>
                  <a:pt x="32939" y="1064718"/>
                  <a:pt x="31132" y="1071918"/>
                </a:cubicBezTo>
                <a:cubicBezTo>
                  <a:pt x="36553" y="1074618"/>
                  <a:pt x="38360" y="1060217"/>
                  <a:pt x="36553" y="1055716"/>
                </a:cubicBezTo>
                <a:close/>
                <a:moveTo>
                  <a:pt x="35580" y="1039039"/>
                </a:moveTo>
                <a:cubicBezTo>
                  <a:pt x="35580" y="1043672"/>
                  <a:pt x="35580" y="1048304"/>
                  <a:pt x="37433" y="1050157"/>
                </a:cubicBezTo>
                <a:cubicBezTo>
                  <a:pt x="37433" y="1048304"/>
                  <a:pt x="38360" y="1047378"/>
                  <a:pt x="38360" y="1045524"/>
                </a:cubicBezTo>
                <a:cubicBezTo>
                  <a:pt x="37433" y="1043672"/>
                  <a:pt x="36506" y="1041819"/>
                  <a:pt x="35580" y="1039039"/>
                </a:cubicBezTo>
                <a:close/>
                <a:moveTo>
                  <a:pt x="41695" y="1015690"/>
                </a:moveTo>
                <a:cubicBezTo>
                  <a:pt x="40027" y="1016616"/>
                  <a:pt x="39193" y="1019396"/>
                  <a:pt x="38360" y="1021250"/>
                </a:cubicBezTo>
                <a:cubicBezTo>
                  <a:pt x="39193" y="1020323"/>
                  <a:pt x="40861" y="1019396"/>
                  <a:pt x="41695" y="1018470"/>
                </a:cubicBezTo>
                <a:cubicBezTo>
                  <a:pt x="41695" y="1017543"/>
                  <a:pt x="41695" y="1016616"/>
                  <a:pt x="41695" y="1015690"/>
                </a:cubicBezTo>
                <a:close/>
                <a:moveTo>
                  <a:pt x="51215" y="987680"/>
                </a:moveTo>
                <a:cubicBezTo>
                  <a:pt x="51215" y="988577"/>
                  <a:pt x="51215" y="988577"/>
                  <a:pt x="51215" y="988577"/>
                </a:cubicBezTo>
                <a:cubicBezTo>
                  <a:pt x="53925" y="996660"/>
                  <a:pt x="49409" y="1006539"/>
                  <a:pt x="46698" y="1004742"/>
                </a:cubicBezTo>
                <a:cubicBezTo>
                  <a:pt x="46698" y="1008334"/>
                  <a:pt x="47602" y="1010131"/>
                  <a:pt x="49409" y="1010131"/>
                </a:cubicBezTo>
                <a:cubicBezTo>
                  <a:pt x="50312" y="1008334"/>
                  <a:pt x="51215" y="1006539"/>
                  <a:pt x="53022" y="1005641"/>
                </a:cubicBezTo>
                <a:cubicBezTo>
                  <a:pt x="53022" y="1004742"/>
                  <a:pt x="53022" y="1002947"/>
                  <a:pt x="53022" y="1002048"/>
                </a:cubicBezTo>
                <a:cubicBezTo>
                  <a:pt x="54829" y="1000252"/>
                  <a:pt x="56636" y="999354"/>
                  <a:pt x="57539" y="997558"/>
                </a:cubicBezTo>
                <a:cubicBezTo>
                  <a:pt x="58443" y="995762"/>
                  <a:pt x="59346" y="994864"/>
                  <a:pt x="60249" y="993966"/>
                </a:cubicBezTo>
                <a:cubicBezTo>
                  <a:pt x="61153" y="991272"/>
                  <a:pt x="57539" y="986782"/>
                  <a:pt x="53925" y="987680"/>
                </a:cubicBezTo>
                <a:cubicBezTo>
                  <a:pt x="53022" y="987680"/>
                  <a:pt x="52119" y="987680"/>
                  <a:pt x="51215" y="987680"/>
                </a:cubicBezTo>
                <a:close/>
                <a:moveTo>
                  <a:pt x="60120" y="938217"/>
                </a:moveTo>
                <a:cubicBezTo>
                  <a:pt x="59167" y="942783"/>
                  <a:pt x="58214" y="947351"/>
                  <a:pt x="57261" y="950091"/>
                </a:cubicBezTo>
                <a:cubicBezTo>
                  <a:pt x="57261" y="950091"/>
                  <a:pt x="58214" y="950091"/>
                  <a:pt x="58214" y="950091"/>
                </a:cubicBezTo>
                <a:cubicBezTo>
                  <a:pt x="59167" y="948264"/>
                  <a:pt x="60120" y="947351"/>
                  <a:pt x="61074" y="945523"/>
                </a:cubicBezTo>
                <a:cubicBezTo>
                  <a:pt x="62979" y="940957"/>
                  <a:pt x="63933" y="937304"/>
                  <a:pt x="60120" y="938217"/>
                </a:cubicBezTo>
                <a:close/>
                <a:moveTo>
                  <a:pt x="69269" y="908395"/>
                </a:moveTo>
                <a:cubicBezTo>
                  <a:pt x="64544" y="924858"/>
                  <a:pt x="71160" y="923944"/>
                  <a:pt x="63598" y="924858"/>
                </a:cubicBezTo>
                <a:cubicBezTo>
                  <a:pt x="61708" y="931260"/>
                  <a:pt x="62654" y="934004"/>
                  <a:pt x="64544" y="936748"/>
                </a:cubicBezTo>
                <a:cubicBezTo>
                  <a:pt x="66434" y="928516"/>
                  <a:pt x="67379" y="920286"/>
                  <a:pt x="70214" y="912053"/>
                </a:cubicBezTo>
                <a:cubicBezTo>
                  <a:pt x="70214" y="911139"/>
                  <a:pt x="69269" y="909310"/>
                  <a:pt x="69269" y="908395"/>
                </a:cubicBezTo>
                <a:close/>
                <a:moveTo>
                  <a:pt x="71716" y="905059"/>
                </a:moveTo>
                <a:cubicBezTo>
                  <a:pt x="71716" y="906727"/>
                  <a:pt x="71716" y="907562"/>
                  <a:pt x="71160" y="908395"/>
                </a:cubicBezTo>
                <a:cubicBezTo>
                  <a:pt x="71160" y="908395"/>
                  <a:pt x="71160" y="908395"/>
                  <a:pt x="71716" y="908395"/>
                </a:cubicBezTo>
                <a:cubicBezTo>
                  <a:pt x="71716" y="906727"/>
                  <a:pt x="71716" y="905894"/>
                  <a:pt x="71716" y="905059"/>
                </a:cubicBezTo>
                <a:close/>
                <a:moveTo>
                  <a:pt x="2237630" y="903949"/>
                </a:moveTo>
                <a:cubicBezTo>
                  <a:pt x="2238519" y="904839"/>
                  <a:pt x="2240298" y="904839"/>
                  <a:pt x="2241187" y="905728"/>
                </a:cubicBezTo>
                <a:cubicBezTo>
                  <a:pt x="2242077" y="905728"/>
                  <a:pt x="2241187" y="907507"/>
                  <a:pt x="2241187" y="907507"/>
                </a:cubicBezTo>
                <a:cubicBezTo>
                  <a:pt x="2237630" y="908397"/>
                  <a:pt x="2237630" y="905728"/>
                  <a:pt x="2237630" y="903949"/>
                </a:cubicBezTo>
                <a:close/>
                <a:moveTo>
                  <a:pt x="2230402" y="896723"/>
                </a:moveTo>
                <a:cubicBezTo>
                  <a:pt x="2234109" y="896723"/>
                  <a:pt x="2235962" y="898471"/>
                  <a:pt x="2235962" y="902837"/>
                </a:cubicBezTo>
                <a:cubicBezTo>
                  <a:pt x="2234109" y="902837"/>
                  <a:pt x="2232255" y="902837"/>
                  <a:pt x="2230402" y="902837"/>
                </a:cubicBezTo>
                <a:cubicBezTo>
                  <a:pt x="2230402" y="900217"/>
                  <a:pt x="2230402" y="898471"/>
                  <a:pt x="2230402" y="896723"/>
                </a:cubicBezTo>
                <a:close/>
                <a:moveTo>
                  <a:pt x="62992" y="895052"/>
                </a:moveTo>
                <a:cubicBezTo>
                  <a:pt x="59399" y="901339"/>
                  <a:pt x="56705" y="908523"/>
                  <a:pt x="57603" y="916605"/>
                </a:cubicBezTo>
                <a:cubicBezTo>
                  <a:pt x="63890" y="918401"/>
                  <a:pt x="63890" y="918401"/>
                  <a:pt x="63890" y="918401"/>
                </a:cubicBezTo>
                <a:cubicBezTo>
                  <a:pt x="65686" y="913912"/>
                  <a:pt x="62094" y="905828"/>
                  <a:pt x="67482" y="904931"/>
                </a:cubicBezTo>
                <a:cubicBezTo>
                  <a:pt x="68380" y="895052"/>
                  <a:pt x="63890" y="906727"/>
                  <a:pt x="62094" y="906727"/>
                </a:cubicBezTo>
                <a:cubicBezTo>
                  <a:pt x="61195" y="903135"/>
                  <a:pt x="63890" y="900441"/>
                  <a:pt x="65686" y="897747"/>
                </a:cubicBezTo>
                <a:cubicBezTo>
                  <a:pt x="64788" y="896848"/>
                  <a:pt x="63890" y="895951"/>
                  <a:pt x="62992" y="895052"/>
                </a:cubicBezTo>
                <a:close/>
                <a:moveTo>
                  <a:pt x="2227940" y="890978"/>
                </a:moveTo>
                <a:cubicBezTo>
                  <a:pt x="2228894" y="890978"/>
                  <a:pt x="2228894" y="893758"/>
                  <a:pt x="2229846" y="895611"/>
                </a:cubicBezTo>
                <a:cubicBezTo>
                  <a:pt x="2227940" y="895611"/>
                  <a:pt x="2225081" y="895611"/>
                  <a:pt x="2223175" y="895611"/>
                </a:cubicBezTo>
                <a:cubicBezTo>
                  <a:pt x="2224128" y="892831"/>
                  <a:pt x="2224128" y="890052"/>
                  <a:pt x="2227940" y="890978"/>
                </a:cubicBezTo>
                <a:close/>
                <a:moveTo>
                  <a:pt x="69214" y="857805"/>
                </a:moveTo>
                <a:cubicBezTo>
                  <a:pt x="65600" y="865887"/>
                  <a:pt x="70117" y="864989"/>
                  <a:pt x="69214" y="869480"/>
                </a:cubicBezTo>
                <a:cubicBezTo>
                  <a:pt x="71020" y="869480"/>
                  <a:pt x="71924" y="864091"/>
                  <a:pt x="72827" y="860499"/>
                </a:cubicBezTo>
                <a:cubicBezTo>
                  <a:pt x="71020" y="860499"/>
                  <a:pt x="70117" y="859602"/>
                  <a:pt x="69214" y="857805"/>
                </a:cubicBezTo>
                <a:close/>
                <a:moveTo>
                  <a:pt x="2205052" y="855226"/>
                </a:moveTo>
                <a:cubicBezTo>
                  <a:pt x="2205830" y="855107"/>
                  <a:pt x="2206720" y="855822"/>
                  <a:pt x="2207609" y="857728"/>
                </a:cubicBezTo>
                <a:cubicBezTo>
                  <a:pt x="2207609" y="857728"/>
                  <a:pt x="2205830" y="859634"/>
                  <a:pt x="2205830" y="860587"/>
                </a:cubicBezTo>
                <a:cubicBezTo>
                  <a:pt x="2204941" y="859634"/>
                  <a:pt x="2204051" y="858681"/>
                  <a:pt x="2203162" y="857728"/>
                </a:cubicBezTo>
                <a:cubicBezTo>
                  <a:pt x="2203606" y="856299"/>
                  <a:pt x="2204274" y="855346"/>
                  <a:pt x="2205052" y="855226"/>
                </a:cubicBezTo>
                <a:close/>
                <a:moveTo>
                  <a:pt x="2215948" y="850381"/>
                </a:moveTo>
                <a:cubicBezTo>
                  <a:pt x="2218728" y="849468"/>
                  <a:pt x="2222434" y="859514"/>
                  <a:pt x="2225214" y="868648"/>
                </a:cubicBezTo>
                <a:cubicBezTo>
                  <a:pt x="2228920" y="877781"/>
                  <a:pt x="2229846" y="887828"/>
                  <a:pt x="2228920" y="886002"/>
                </a:cubicBezTo>
                <a:cubicBezTo>
                  <a:pt x="2224287" y="869562"/>
                  <a:pt x="2219654" y="859514"/>
                  <a:pt x="2215948" y="850381"/>
                </a:cubicBezTo>
                <a:close/>
                <a:moveTo>
                  <a:pt x="90350" y="842239"/>
                </a:moveTo>
                <a:cubicBezTo>
                  <a:pt x="85792" y="845884"/>
                  <a:pt x="82145" y="850439"/>
                  <a:pt x="81233" y="855906"/>
                </a:cubicBezTo>
                <a:cubicBezTo>
                  <a:pt x="80321" y="859550"/>
                  <a:pt x="77586" y="860462"/>
                  <a:pt x="74851" y="860462"/>
                </a:cubicBezTo>
                <a:cubicBezTo>
                  <a:pt x="74851" y="863195"/>
                  <a:pt x="73939" y="865017"/>
                  <a:pt x="73939" y="868661"/>
                </a:cubicBezTo>
                <a:cubicBezTo>
                  <a:pt x="75762" y="868661"/>
                  <a:pt x="75762" y="871394"/>
                  <a:pt x="76674" y="872305"/>
                </a:cubicBezTo>
                <a:cubicBezTo>
                  <a:pt x="80321" y="859550"/>
                  <a:pt x="86703" y="864105"/>
                  <a:pt x="78497" y="869572"/>
                </a:cubicBezTo>
                <a:cubicBezTo>
                  <a:pt x="78497" y="871394"/>
                  <a:pt x="77586" y="873217"/>
                  <a:pt x="77586" y="875039"/>
                </a:cubicBezTo>
                <a:cubicBezTo>
                  <a:pt x="82145" y="875039"/>
                  <a:pt x="86703" y="875039"/>
                  <a:pt x="91262" y="874128"/>
                </a:cubicBezTo>
                <a:cubicBezTo>
                  <a:pt x="93085" y="874128"/>
                  <a:pt x="94909" y="870484"/>
                  <a:pt x="94909" y="868661"/>
                </a:cubicBezTo>
                <a:cubicBezTo>
                  <a:pt x="93997" y="865017"/>
                  <a:pt x="90350" y="860462"/>
                  <a:pt x="90350" y="856817"/>
                </a:cubicBezTo>
                <a:cubicBezTo>
                  <a:pt x="91262" y="853172"/>
                  <a:pt x="96732" y="850439"/>
                  <a:pt x="94909" y="844972"/>
                </a:cubicBezTo>
                <a:cubicBezTo>
                  <a:pt x="94909" y="844061"/>
                  <a:pt x="93997" y="843150"/>
                  <a:pt x="93085" y="842239"/>
                </a:cubicBezTo>
                <a:cubicBezTo>
                  <a:pt x="93085" y="842239"/>
                  <a:pt x="91262" y="842239"/>
                  <a:pt x="90350" y="842239"/>
                </a:cubicBezTo>
                <a:close/>
                <a:moveTo>
                  <a:pt x="2174253" y="811108"/>
                </a:moveTo>
                <a:cubicBezTo>
                  <a:pt x="2174253" y="812221"/>
                  <a:pt x="2174253" y="812221"/>
                  <a:pt x="2174253" y="812221"/>
                </a:cubicBezTo>
                <a:lnTo>
                  <a:pt x="2173354" y="813120"/>
                </a:lnTo>
                <a:lnTo>
                  <a:pt x="2173141" y="813078"/>
                </a:lnTo>
                <a:lnTo>
                  <a:pt x="2173141" y="812221"/>
                </a:lnTo>
                <a:cubicBezTo>
                  <a:pt x="2174253" y="811108"/>
                  <a:pt x="2174253" y="811108"/>
                  <a:pt x="2174253" y="811108"/>
                </a:cubicBezTo>
                <a:close/>
                <a:moveTo>
                  <a:pt x="2178701" y="807551"/>
                </a:moveTo>
                <a:cubicBezTo>
                  <a:pt x="2178701" y="807551"/>
                  <a:pt x="2178701" y="809330"/>
                  <a:pt x="2178701" y="809330"/>
                </a:cubicBezTo>
                <a:cubicBezTo>
                  <a:pt x="2177811" y="810219"/>
                  <a:pt x="2176032" y="811108"/>
                  <a:pt x="2174253" y="811108"/>
                </a:cubicBezTo>
                <a:cubicBezTo>
                  <a:pt x="2175143" y="809330"/>
                  <a:pt x="2175143" y="806662"/>
                  <a:pt x="2178701" y="807551"/>
                </a:cubicBezTo>
                <a:close/>
                <a:moveTo>
                  <a:pt x="109974" y="791130"/>
                </a:moveTo>
                <a:cubicBezTo>
                  <a:pt x="111111" y="790788"/>
                  <a:pt x="112248" y="790788"/>
                  <a:pt x="113612" y="792153"/>
                </a:cubicBezTo>
                <a:cubicBezTo>
                  <a:pt x="109974" y="799431"/>
                  <a:pt x="112703" y="802160"/>
                  <a:pt x="112703" y="806708"/>
                </a:cubicBezTo>
                <a:cubicBezTo>
                  <a:pt x="110883" y="805798"/>
                  <a:pt x="104515" y="819444"/>
                  <a:pt x="106335" y="810347"/>
                </a:cubicBezTo>
                <a:cubicBezTo>
                  <a:pt x="114522" y="801250"/>
                  <a:pt x="105425" y="798521"/>
                  <a:pt x="106335" y="792153"/>
                </a:cubicBezTo>
                <a:cubicBezTo>
                  <a:pt x="107699" y="792153"/>
                  <a:pt x="108837" y="791471"/>
                  <a:pt x="109974" y="791130"/>
                </a:cubicBezTo>
                <a:close/>
                <a:moveTo>
                  <a:pt x="122861" y="768471"/>
                </a:moveTo>
                <a:cubicBezTo>
                  <a:pt x="121042" y="774901"/>
                  <a:pt x="120132" y="777656"/>
                  <a:pt x="118313" y="787760"/>
                </a:cubicBezTo>
                <a:cubicBezTo>
                  <a:pt x="116494" y="786841"/>
                  <a:pt x="112855" y="786841"/>
                  <a:pt x="113764" y="783166"/>
                </a:cubicBezTo>
                <a:cubicBezTo>
                  <a:pt x="121952" y="785922"/>
                  <a:pt x="113764" y="766634"/>
                  <a:pt x="122861" y="768471"/>
                </a:cubicBezTo>
                <a:close/>
                <a:moveTo>
                  <a:pt x="111840" y="752092"/>
                </a:moveTo>
                <a:cubicBezTo>
                  <a:pt x="112872" y="750976"/>
                  <a:pt x="113862" y="750808"/>
                  <a:pt x="114522" y="752388"/>
                </a:cubicBezTo>
                <a:cubicBezTo>
                  <a:pt x="109241" y="765939"/>
                  <a:pt x="109241" y="765939"/>
                  <a:pt x="109241" y="765939"/>
                </a:cubicBezTo>
                <a:cubicBezTo>
                  <a:pt x="105280" y="767295"/>
                  <a:pt x="108745" y="755437"/>
                  <a:pt x="111840" y="752092"/>
                </a:cubicBezTo>
                <a:close/>
                <a:moveTo>
                  <a:pt x="151770" y="736612"/>
                </a:moveTo>
                <a:cubicBezTo>
                  <a:pt x="149101" y="741179"/>
                  <a:pt x="145543" y="745745"/>
                  <a:pt x="142875" y="749398"/>
                </a:cubicBezTo>
                <a:cubicBezTo>
                  <a:pt x="144654" y="748485"/>
                  <a:pt x="146433" y="748485"/>
                  <a:pt x="148212" y="749398"/>
                </a:cubicBezTo>
                <a:cubicBezTo>
                  <a:pt x="149101" y="746658"/>
                  <a:pt x="149991" y="743918"/>
                  <a:pt x="150880" y="742092"/>
                </a:cubicBezTo>
                <a:cubicBezTo>
                  <a:pt x="151770" y="740266"/>
                  <a:pt x="151770" y="738439"/>
                  <a:pt x="151770" y="736612"/>
                </a:cubicBezTo>
                <a:close/>
                <a:moveTo>
                  <a:pt x="114718" y="726957"/>
                </a:moveTo>
                <a:cubicBezTo>
                  <a:pt x="107393" y="736055"/>
                  <a:pt x="115634" y="734235"/>
                  <a:pt x="111056" y="741513"/>
                </a:cubicBezTo>
                <a:cubicBezTo>
                  <a:pt x="111971" y="726048"/>
                  <a:pt x="100984" y="746061"/>
                  <a:pt x="100068" y="736055"/>
                </a:cubicBezTo>
                <a:cubicBezTo>
                  <a:pt x="104646" y="737874"/>
                  <a:pt x="109225" y="727867"/>
                  <a:pt x="114718" y="726957"/>
                </a:cubicBezTo>
                <a:close/>
                <a:moveTo>
                  <a:pt x="150921" y="713265"/>
                </a:moveTo>
                <a:cubicBezTo>
                  <a:pt x="151828" y="714167"/>
                  <a:pt x="154549" y="715070"/>
                  <a:pt x="153642" y="717775"/>
                </a:cubicBezTo>
                <a:cubicBezTo>
                  <a:pt x="143665" y="734012"/>
                  <a:pt x="130059" y="736719"/>
                  <a:pt x="126431" y="761074"/>
                </a:cubicBezTo>
                <a:cubicBezTo>
                  <a:pt x="124617" y="759270"/>
                  <a:pt x="122803" y="759270"/>
                  <a:pt x="120082" y="761074"/>
                </a:cubicBezTo>
                <a:cubicBezTo>
                  <a:pt x="128245" y="746642"/>
                  <a:pt x="130059" y="734012"/>
                  <a:pt x="139130" y="723187"/>
                </a:cubicBezTo>
                <a:cubicBezTo>
                  <a:pt x="138223" y="727699"/>
                  <a:pt x="147293" y="721383"/>
                  <a:pt x="150921" y="713265"/>
                </a:cubicBezTo>
                <a:close/>
                <a:moveTo>
                  <a:pt x="209189" y="693806"/>
                </a:moveTo>
                <a:cubicBezTo>
                  <a:pt x="203789" y="699365"/>
                  <a:pt x="199289" y="706777"/>
                  <a:pt x="195688" y="714190"/>
                </a:cubicBezTo>
                <a:cubicBezTo>
                  <a:pt x="201089" y="716043"/>
                  <a:pt x="204689" y="713264"/>
                  <a:pt x="211890" y="705851"/>
                </a:cubicBezTo>
                <a:cubicBezTo>
                  <a:pt x="214590" y="702145"/>
                  <a:pt x="214590" y="697512"/>
                  <a:pt x="210090" y="693806"/>
                </a:cubicBezTo>
                <a:cubicBezTo>
                  <a:pt x="210090" y="693806"/>
                  <a:pt x="209189" y="693806"/>
                  <a:pt x="209189" y="693806"/>
                </a:cubicBezTo>
                <a:close/>
                <a:moveTo>
                  <a:pt x="283526" y="629318"/>
                </a:moveTo>
                <a:cubicBezTo>
                  <a:pt x="280932" y="632236"/>
                  <a:pt x="278337" y="634182"/>
                  <a:pt x="275743" y="637101"/>
                </a:cubicBezTo>
                <a:cubicBezTo>
                  <a:pt x="280067" y="637101"/>
                  <a:pt x="283526" y="636128"/>
                  <a:pt x="283526" y="629318"/>
                </a:cubicBezTo>
                <a:close/>
                <a:moveTo>
                  <a:pt x="1942429" y="615977"/>
                </a:moveTo>
                <a:cubicBezTo>
                  <a:pt x="1943541" y="615977"/>
                  <a:pt x="1943541" y="615977"/>
                  <a:pt x="1943541" y="615977"/>
                </a:cubicBezTo>
                <a:lnTo>
                  <a:pt x="1943541" y="617056"/>
                </a:lnTo>
                <a:lnTo>
                  <a:pt x="1943496" y="616926"/>
                </a:lnTo>
                <a:lnTo>
                  <a:pt x="1943364" y="616912"/>
                </a:lnTo>
                <a:close/>
                <a:moveTo>
                  <a:pt x="205695" y="614865"/>
                </a:moveTo>
                <a:cubicBezTo>
                  <a:pt x="205695" y="620308"/>
                  <a:pt x="192050" y="649333"/>
                  <a:pt x="185682" y="644798"/>
                </a:cubicBezTo>
                <a:cubicBezTo>
                  <a:pt x="197508" y="633913"/>
                  <a:pt x="193869" y="626657"/>
                  <a:pt x="205695" y="614865"/>
                </a:cubicBezTo>
                <a:close/>
                <a:moveTo>
                  <a:pt x="1943541" y="609307"/>
                </a:moveTo>
                <a:cubicBezTo>
                  <a:pt x="1946043" y="609307"/>
                  <a:pt x="1948545" y="610259"/>
                  <a:pt x="1947711" y="614071"/>
                </a:cubicBezTo>
                <a:cubicBezTo>
                  <a:pt x="1947711" y="615024"/>
                  <a:pt x="1945209" y="615024"/>
                  <a:pt x="1943541" y="615977"/>
                </a:cubicBezTo>
                <a:close/>
                <a:moveTo>
                  <a:pt x="1942429" y="608751"/>
                </a:moveTo>
                <a:cubicBezTo>
                  <a:pt x="1942429" y="608751"/>
                  <a:pt x="1943541" y="608751"/>
                  <a:pt x="1943541" y="608751"/>
                </a:cubicBezTo>
                <a:lnTo>
                  <a:pt x="1943541" y="609307"/>
                </a:lnTo>
                <a:cubicBezTo>
                  <a:pt x="1943541" y="609307"/>
                  <a:pt x="1943541" y="609307"/>
                  <a:pt x="1942429" y="609307"/>
                </a:cubicBezTo>
                <a:cubicBezTo>
                  <a:pt x="1942429" y="609307"/>
                  <a:pt x="1942429" y="608751"/>
                  <a:pt x="1942429" y="608751"/>
                </a:cubicBezTo>
                <a:close/>
                <a:moveTo>
                  <a:pt x="1940576" y="604118"/>
                </a:moveTo>
                <a:cubicBezTo>
                  <a:pt x="1941502" y="605045"/>
                  <a:pt x="1941502" y="606898"/>
                  <a:pt x="1942429" y="608751"/>
                </a:cubicBezTo>
                <a:cubicBezTo>
                  <a:pt x="1940576" y="608751"/>
                  <a:pt x="1938723" y="607824"/>
                  <a:pt x="1937796" y="606898"/>
                </a:cubicBezTo>
                <a:cubicBezTo>
                  <a:pt x="1936870" y="605045"/>
                  <a:pt x="1937796" y="603192"/>
                  <a:pt x="1940576" y="604118"/>
                </a:cubicBezTo>
                <a:close/>
                <a:moveTo>
                  <a:pt x="229297" y="510351"/>
                </a:moveTo>
                <a:cubicBezTo>
                  <a:pt x="232936" y="511278"/>
                  <a:pt x="228387" y="515910"/>
                  <a:pt x="232936" y="516837"/>
                </a:cubicBezTo>
                <a:cubicBezTo>
                  <a:pt x="228387" y="524249"/>
                  <a:pt x="222929" y="520543"/>
                  <a:pt x="223839" y="516837"/>
                </a:cubicBezTo>
                <a:cubicBezTo>
                  <a:pt x="229297" y="510351"/>
                  <a:pt x="229297" y="510351"/>
                  <a:pt x="229297" y="510351"/>
                </a:cubicBezTo>
                <a:close/>
                <a:moveTo>
                  <a:pt x="343011" y="478104"/>
                </a:moveTo>
                <a:cubicBezTo>
                  <a:pt x="340231" y="481732"/>
                  <a:pt x="336525" y="486268"/>
                  <a:pt x="332818" y="489896"/>
                </a:cubicBezTo>
                <a:cubicBezTo>
                  <a:pt x="331892" y="490803"/>
                  <a:pt x="330965" y="492617"/>
                  <a:pt x="329112" y="493524"/>
                </a:cubicBezTo>
                <a:cubicBezTo>
                  <a:pt x="330039" y="494431"/>
                  <a:pt x="330039" y="494431"/>
                  <a:pt x="330039" y="495338"/>
                </a:cubicBezTo>
                <a:cubicBezTo>
                  <a:pt x="336525" y="493524"/>
                  <a:pt x="339304" y="485361"/>
                  <a:pt x="343011" y="478104"/>
                </a:cubicBezTo>
                <a:close/>
                <a:moveTo>
                  <a:pt x="433489" y="456978"/>
                </a:moveTo>
                <a:cubicBezTo>
                  <a:pt x="433489" y="457813"/>
                  <a:pt x="432516" y="457813"/>
                  <a:pt x="432516" y="458646"/>
                </a:cubicBezTo>
                <a:cubicBezTo>
                  <a:pt x="433489" y="458646"/>
                  <a:pt x="435435" y="457813"/>
                  <a:pt x="436407" y="457813"/>
                </a:cubicBezTo>
                <a:cubicBezTo>
                  <a:pt x="436407" y="456978"/>
                  <a:pt x="435435" y="456978"/>
                  <a:pt x="433489" y="456978"/>
                </a:cubicBezTo>
                <a:close/>
                <a:moveTo>
                  <a:pt x="410492" y="455689"/>
                </a:moveTo>
                <a:lnTo>
                  <a:pt x="409197" y="463092"/>
                </a:lnTo>
                <a:cubicBezTo>
                  <a:pt x="410989" y="460389"/>
                  <a:pt x="411884" y="457686"/>
                  <a:pt x="410093" y="455884"/>
                </a:cubicBezTo>
                <a:close/>
                <a:moveTo>
                  <a:pt x="420841" y="437864"/>
                </a:moveTo>
                <a:cubicBezTo>
                  <a:pt x="417258" y="442369"/>
                  <a:pt x="419050" y="445973"/>
                  <a:pt x="419050" y="450478"/>
                </a:cubicBezTo>
                <a:cubicBezTo>
                  <a:pt x="416811" y="453181"/>
                  <a:pt x="415467" y="453632"/>
                  <a:pt x="414236" y="453857"/>
                </a:cubicBezTo>
                <a:lnTo>
                  <a:pt x="410492" y="455689"/>
                </a:lnTo>
                <a:lnTo>
                  <a:pt x="411325" y="450928"/>
                </a:lnTo>
                <a:cubicBezTo>
                  <a:pt x="413676" y="447099"/>
                  <a:pt x="416363" y="443270"/>
                  <a:pt x="415467" y="438765"/>
                </a:cubicBezTo>
                <a:cubicBezTo>
                  <a:pt x="416363" y="440567"/>
                  <a:pt x="419050" y="436963"/>
                  <a:pt x="420841" y="437864"/>
                </a:cubicBezTo>
                <a:close/>
                <a:moveTo>
                  <a:pt x="294366" y="421346"/>
                </a:moveTo>
                <a:cubicBezTo>
                  <a:pt x="290753" y="423166"/>
                  <a:pt x="288043" y="425895"/>
                  <a:pt x="283526" y="431353"/>
                </a:cubicBezTo>
                <a:cubicBezTo>
                  <a:pt x="285332" y="438631"/>
                  <a:pt x="294366" y="418617"/>
                  <a:pt x="295270" y="426805"/>
                </a:cubicBezTo>
                <a:cubicBezTo>
                  <a:pt x="297980" y="424075"/>
                  <a:pt x="295270" y="423166"/>
                  <a:pt x="294366" y="421346"/>
                </a:cubicBezTo>
                <a:close/>
                <a:moveTo>
                  <a:pt x="469763" y="400832"/>
                </a:moveTo>
                <a:cubicBezTo>
                  <a:pt x="461621" y="413551"/>
                  <a:pt x="435383" y="432629"/>
                  <a:pt x="424525" y="438080"/>
                </a:cubicBezTo>
                <a:cubicBezTo>
                  <a:pt x="429954" y="432629"/>
                  <a:pt x="439002" y="426270"/>
                  <a:pt x="436287" y="423544"/>
                </a:cubicBezTo>
                <a:cubicBezTo>
                  <a:pt x="432668" y="425362"/>
                  <a:pt x="426335" y="435355"/>
                  <a:pt x="423621" y="432629"/>
                </a:cubicBezTo>
                <a:cubicBezTo>
                  <a:pt x="432668" y="416277"/>
                  <a:pt x="454383" y="412643"/>
                  <a:pt x="469763" y="400832"/>
                </a:cubicBezTo>
                <a:close/>
                <a:moveTo>
                  <a:pt x="1686641" y="392885"/>
                </a:moveTo>
                <a:cubicBezTo>
                  <a:pt x="1691915" y="393189"/>
                  <a:pt x="1701366" y="398053"/>
                  <a:pt x="1698666" y="400833"/>
                </a:cubicBezTo>
                <a:cubicBezTo>
                  <a:pt x="1692365" y="397127"/>
                  <a:pt x="1689665" y="399906"/>
                  <a:pt x="1683364" y="394347"/>
                </a:cubicBezTo>
                <a:cubicBezTo>
                  <a:pt x="1683589" y="393189"/>
                  <a:pt x="1684883" y="392783"/>
                  <a:pt x="1686641" y="392885"/>
                </a:cubicBezTo>
                <a:close/>
                <a:moveTo>
                  <a:pt x="338965" y="390826"/>
                </a:moveTo>
                <a:cubicBezTo>
                  <a:pt x="345234" y="396215"/>
                  <a:pt x="333591" y="406991"/>
                  <a:pt x="332695" y="414176"/>
                </a:cubicBezTo>
                <a:cubicBezTo>
                  <a:pt x="329112" y="408787"/>
                  <a:pt x="330903" y="400705"/>
                  <a:pt x="338965" y="390826"/>
                </a:cubicBezTo>
                <a:close/>
                <a:moveTo>
                  <a:pt x="414430" y="386067"/>
                </a:moveTo>
                <a:cubicBezTo>
                  <a:pt x="411129" y="387380"/>
                  <a:pt x="408819" y="392631"/>
                  <a:pt x="407499" y="395341"/>
                </a:cubicBezTo>
                <a:cubicBezTo>
                  <a:pt x="410139" y="398051"/>
                  <a:pt x="417181" y="388114"/>
                  <a:pt x="418061" y="386307"/>
                </a:cubicBezTo>
                <a:cubicBezTo>
                  <a:pt x="416741" y="385630"/>
                  <a:pt x="415531" y="385630"/>
                  <a:pt x="414430" y="386067"/>
                </a:cubicBezTo>
                <a:close/>
                <a:moveTo>
                  <a:pt x="507693" y="360831"/>
                </a:moveTo>
                <a:cubicBezTo>
                  <a:pt x="509512" y="360491"/>
                  <a:pt x="511104" y="360491"/>
                  <a:pt x="512014" y="361850"/>
                </a:cubicBezTo>
                <a:cubicBezTo>
                  <a:pt x="500188" y="375440"/>
                  <a:pt x="485633" y="398995"/>
                  <a:pt x="470168" y="400807"/>
                </a:cubicBezTo>
                <a:cubicBezTo>
                  <a:pt x="471077" y="399901"/>
                  <a:pt x="473806" y="398089"/>
                  <a:pt x="472897" y="396277"/>
                </a:cubicBezTo>
                <a:cubicBezTo>
                  <a:pt x="466529" y="401713"/>
                  <a:pt x="462890" y="398995"/>
                  <a:pt x="455612" y="408054"/>
                </a:cubicBezTo>
                <a:cubicBezTo>
                  <a:pt x="451974" y="406243"/>
                  <a:pt x="456522" y="401713"/>
                  <a:pt x="460161" y="398089"/>
                </a:cubicBezTo>
                <a:cubicBezTo>
                  <a:pt x="470168" y="393559"/>
                  <a:pt x="505646" y="370004"/>
                  <a:pt x="502007" y="361850"/>
                </a:cubicBezTo>
                <a:cubicBezTo>
                  <a:pt x="503827" y="361850"/>
                  <a:pt x="505874" y="361171"/>
                  <a:pt x="507693" y="360831"/>
                </a:cubicBezTo>
                <a:close/>
                <a:moveTo>
                  <a:pt x="1365371" y="355243"/>
                </a:moveTo>
                <a:cubicBezTo>
                  <a:pt x="1367182" y="356138"/>
                  <a:pt x="1369899" y="357930"/>
                  <a:pt x="1373522" y="357930"/>
                </a:cubicBezTo>
                <a:cubicBezTo>
                  <a:pt x="1375333" y="357034"/>
                  <a:pt x="1378955" y="357930"/>
                  <a:pt x="1379861" y="358825"/>
                </a:cubicBezTo>
                <a:cubicBezTo>
                  <a:pt x="1388012" y="368678"/>
                  <a:pt x="1399785" y="360617"/>
                  <a:pt x="1408841" y="366887"/>
                </a:cubicBezTo>
                <a:cubicBezTo>
                  <a:pt x="1415181" y="371365"/>
                  <a:pt x="1417898" y="368678"/>
                  <a:pt x="1421520" y="365095"/>
                </a:cubicBezTo>
                <a:cubicBezTo>
                  <a:pt x="1409747" y="361513"/>
                  <a:pt x="1398879" y="358825"/>
                  <a:pt x="1388012" y="357034"/>
                </a:cubicBezTo>
                <a:cubicBezTo>
                  <a:pt x="1379861" y="356138"/>
                  <a:pt x="1372616" y="355243"/>
                  <a:pt x="1365371" y="355243"/>
                </a:cubicBezTo>
                <a:close/>
                <a:moveTo>
                  <a:pt x="986225" y="353576"/>
                </a:moveTo>
                <a:cubicBezTo>
                  <a:pt x="986225" y="354410"/>
                  <a:pt x="986225" y="355244"/>
                  <a:pt x="986225" y="355244"/>
                </a:cubicBezTo>
                <a:cubicBezTo>
                  <a:pt x="988171" y="355244"/>
                  <a:pt x="989144" y="355244"/>
                  <a:pt x="990117" y="354410"/>
                </a:cubicBezTo>
                <a:cubicBezTo>
                  <a:pt x="988171" y="354410"/>
                  <a:pt x="987198" y="354410"/>
                  <a:pt x="986225" y="353576"/>
                </a:cubicBezTo>
                <a:close/>
                <a:moveTo>
                  <a:pt x="563716" y="352466"/>
                </a:moveTo>
                <a:cubicBezTo>
                  <a:pt x="556438" y="357908"/>
                  <a:pt x="550070" y="364257"/>
                  <a:pt x="544612" y="369700"/>
                </a:cubicBezTo>
                <a:cubicBezTo>
                  <a:pt x="543702" y="366072"/>
                  <a:pt x="558258" y="353373"/>
                  <a:pt x="563716" y="352466"/>
                </a:cubicBezTo>
                <a:close/>
                <a:moveTo>
                  <a:pt x="1314293" y="346348"/>
                </a:moveTo>
                <a:cubicBezTo>
                  <a:pt x="1309755" y="346348"/>
                  <a:pt x="1305217" y="347261"/>
                  <a:pt x="1299771" y="347261"/>
                </a:cubicBezTo>
                <a:cubicBezTo>
                  <a:pt x="1301586" y="350915"/>
                  <a:pt x="1305217" y="353655"/>
                  <a:pt x="1308847" y="355481"/>
                </a:cubicBezTo>
                <a:cubicBezTo>
                  <a:pt x="1314293" y="359134"/>
                  <a:pt x="1317924" y="357308"/>
                  <a:pt x="1319739" y="350915"/>
                </a:cubicBezTo>
                <a:cubicBezTo>
                  <a:pt x="1322462" y="351828"/>
                  <a:pt x="1324277" y="351828"/>
                  <a:pt x="1326092" y="352741"/>
                </a:cubicBezTo>
                <a:cubicBezTo>
                  <a:pt x="1335169" y="358221"/>
                  <a:pt x="1338800" y="358221"/>
                  <a:pt x="1343338" y="351828"/>
                </a:cubicBezTo>
                <a:cubicBezTo>
                  <a:pt x="1343338" y="350915"/>
                  <a:pt x="1343338" y="350915"/>
                  <a:pt x="1344245" y="350915"/>
                </a:cubicBezTo>
                <a:cubicBezTo>
                  <a:pt x="1336077" y="348174"/>
                  <a:pt x="1327908" y="347261"/>
                  <a:pt x="1319739" y="346348"/>
                </a:cubicBezTo>
                <a:cubicBezTo>
                  <a:pt x="1319739" y="348174"/>
                  <a:pt x="1319739" y="349088"/>
                  <a:pt x="1319739" y="350001"/>
                </a:cubicBezTo>
                <a:cubicBezTo>
                  <a:pt x="1317016" y="350001"/>
                  <a:pt x="1315201" y="349088"/>
                  <a:pt x="1314293" y="346348"/>
                </a:cubicBezTo>
                <a:close/>
                <a:moveTo>
                  <a:pt x="531710" y="343566"/>
                </a:moveTo>
                <a:cubicBezTo>
                  <a:pt x="535363" y="346235"/>
                  <a:pt x="529884" y="349793"/>
                  <a:pt x="523490" y="354240"/>
                </a:cubicBezTo>
                <a:cubicBezTo>
                  <a:pt x="525317" y="347124"/>
                  <a:pt x="509791" y="361356"/>
                  <a:pt x="516184" y="354240"/>
                </a:cubicBezTo>
                <a:cubicBezTo>
                  <a:pt x="521664" y="350682"/>
                  <a:pt x="524403" y="351572"/>
                  <a:pt x="524403" y="346235"/>
                </a:cubicBezTo>
                <a:cubicBezTo>
                  <a:pt x="522577" y="347124"/>
                  <a:pt x="520750" y="347124"/>
                  <a:pt x="523490" y="345345"/>
                </a:cubicBezTo>
                <a:cubicBezTo>
                  <a:pt x="525317" y="346235"/>
                  <a:pt x="527144" y="346235"/>
                  <a:pt x="529884" y="346235"/>
                </a:cubicBezTo>
                <a:cubicBezTo>
                  <a:pt x="529884" y="345345"/>
                  <a:pt x="528970" y="344456"/>
                  <a:pt x="531710" y="343566"/>
                </a:cubicBezTo>
                <a:close/>
                <a:moveTo>
                  <a:pt x="1279757" y="340651"/>
                </a:moveTo>
                <a:cubicBezTo>
                  <a:pt x="1281577" y="342597"/>
                  <a:pt x="1285215" y="343569"/>
                  <a:pt x="1289764" y="343569"/>
                </a:cubicBezTo>
                <a:cubicBezTo>
                  <a:pt x="1289764" y="343569"/>
                  <a:pt x="1290674" y="343569"/>
                  <a:pt x="1291583" y="343569"/>
                </a:cubicBezTo>
                <a:cubicBezTo>
                  <a:pt x="1293403" y="343569"/>
                  <a:pt x="1297042" y="343569"/>
                  <a:pt x="1299771" y="343569"/>
                </a:cubicBezTo>
                <a:cubicBezTo>
                  <a:pt x="1296587" y="342110"/>
                  <a:pt x="1293403" y="341137"/>
                  <a:pt x="1290105" y="340651"/>
                </a:cubicBezTo>
                <a:cubicBezTo>
                  <a:pt x="1286807" y="340164"/>
                  <a:pt x="1283396" y="340164"/>
                  <a:pt x="1279757" y="340651"/>
                </a:cubicBezTo>
                <a:close/>
                <a:moveTo>
                  <a:pt x="410278" y="311878"/>
                </a:moveTo>
                <a:cubicBezTo>
                  <a:pt x="405732" y="321857"/>
                  <a:pt x="376637" y="337279"/>
                  <a:pt x="376637" y="348166"/>
                </a:cubicBezTo>
                <a:cubicBezTo>
                  <a:pt x="371181" y="352702"/>
                  <a:pt x="368453" y="351794"/>
                  <a:pt x="362998" y="359052"/>
                </a:cubicBezTo>
                <a:cubicBezTo>
                  <a:pt x="364817" y="359959"/>
                  <a:pt x="368453" y="359052"/>
                  <a:pt x="371181" y="359052"/>
                </a:cubicBezTo>
                <a:cubicBezTo>
                  <a:pt x="366635" y="362680"/>
                  <a:pt x="361179" y="366309"/>
                  <a:pt x="356634" y="369938"/>
                </a:cubicBezTo>
                <a:cubicBezTo>
                  <a:pt x="352997" y="374474"/>
                  <a:pt x="348450" y="379010"/>
                  <a:pt x="343904" y="383546"/>
                </a:cubicBezTo>
                <a:cubicBezTo>
                  <a:pt x="334812" y="392617"/>
                  <a:pt x="325720" y="403504"/>
                  <a:pt x="316627" y="414390"/>
                </a:cubicBezTo>
                <a:cubicBezTo>
                  <a:pt x="299352" y="435255"/>
                  <a:pt x="281167" y="456120"/>
                  <a:pt x="262982" y="470635"/>
                </a:cubicBezTo>
                <a:cubicBezTo>
                  <a:pt x="261164" y="488779"/>
                  <a:pt x="236614" y="493315"/>
                  <a:pt x="239342" y="506922"/>
                </a:cubicBezTo>
                <a:cubicBezTo>
                  <a:pt x="236614" y="502386"/>
                  <a:pt x="238433" y="503294"/>
                  <a:pt x="232977" y="502386"/>
                </a:cubicBezTo>
                <a:cubicBezTo>
                  <a:pt x="247525" y="490593"/>
                  <a:pt x="261164" y="467914"/>
                  <a:pt x="260254" y="458842"/>
                </a:cubicBezTo>
                <a:cubicBezTo>
                  <a:pt x="258436" y="459749"/>
                  <a:pt x="249344" y="457027"/>
                  <a:pt x="249344" y="467006"/>
                </a:cubicBezTo>
                <a:cubicBezTo>
                  <a:pt x="243888" y="467914"/>
                  <a:pt x="249344" y="457027"/>
                  <a:pt x="244797" y="463378"/>
                </a:cubicBezTo>
                <a:cubicBezTo>
                  <a:pt x="242979" y="468821"/>
                  <a:pt x="242070" y="474264"/>
                  <a:pt x="241160" y="478800"/>
                </a:cubicBezTo>
                <a:cubicBezTo>
                  <a:pt x="236614" y="484243"/>
                  <a:pt x="232977" y="487872"/>
                  <a:pt x="228431" y="491500"/>
                </a:cubicBezTo>
                <a:cubicBezTo>
                  <a:pt x="229341" y="492408"/>
                  <a:pt x="232068" y="493315"/>
                  <a:pt x="230250" y="496036"/>
                </a:cubicBezTo>
                <a:cubicBezTo>
                  <a:pt x="224794" y="488779"/>
                  <a:pt x="219339" y="506922"/>
                  <a:pt x="216611" y="511458"/>
                </a:cubicBezTo>
                <a:cubicBezTo>
                  <a:pt x="215702" y="504201"/>
                  <a:pt x="226613" y="491500"/>
                  <a:pt x="224794" y="484243"/>
                </a:cubicBezTo>
                <a:cubicBezTo>
                  <a:pt x="230250" y="485150"/>
                  <a:pt x="228431" y="480614"/>
                  <a:pt x="234796" y="473357"/>
                </a:cubicBezTo>
                <a:cubicBezTo>
                  <a:pt x="233886" y="472449"/>
                  <a:pt x="231159" y="471542"/>
                  <a:pt x="232977" y="468821"/>
                </a:cubicBezTo>
                <a:cubicBezTo>
                  <a:pt x="235705" y="467914"/>
                  <a:pt x="238433" y="456120"/>
                  <a:pt x="246616" y="453399"/>
                </a:cubicBezTo>
                <a:cubicBezTo>
                  <a:pt x="243888" y="458842"/>
                  <a:pt x="244797" y="459749"/>
                  <a:pt x="248434" y="457935"/>
                </a:cubicBezTo>
                <a:cubicBezTo>
                  <a:pt x="254799" y="445234"/>
                  <a:pt x="269347" y="435255"/>
                  <a:pt x="274802" y="419833"/>
                </a:cubicBezTo>
                <a:cubicBezTo>
                  <a:pt x="282076" y="423462"/>
                  <a:pt x="286622" y="413483"/>
                  <a:pt x="292987" y="404411"/>
                </a:cubicBezTo>
                <a:cubicBezTo>
                  <a:pt x="294805" y="405318"/>
                  <a:pt x="295715" y="408947"/>
                  <a:pt x="299352" y="406225"/>
                </a:cubicBezTo>
                <a:cubicBezTo>
                  <a:pt x="302988" y="401690"/>
                  <a:pt x="300261" y="398968"/>
                  <a:pt x="301170" y="395339"/>
                </a:cubicBezTo>
                <a:cubicBezTo>
                  <a:pt x="297533" y="398968"/>
                  <a:pt x="286622" y="406225"/>
                  <a:pt x="292078" y="398968"/>
                </a:cubicBezTo>
                <a:cubicBezTo>
                  <a:pt x="294805" y="401690"/>
                  <a:pt x="304807" y="383546"/>
                  <a:pt x="307535" y="385360"/>
                </a:cubicBezTo>
                <a:cubicBezTo>
                  <a:pt x="302988" y="389896"/>
                  <a:pt x="302079" y="393525"/>
                  <a:pt x="304807" y="395339"/>
                </a:cubicBezTo>
                <a:cubicBezTo>
                  <a:pt x="306626" y="387174"/>
                  <a:pt x="311172" y="392617"/>
                  <a:pt x="317536" y="383546"/>
                </a:cubicBezTo>
                <a:cubicBezTo>
                  <a:pt x="321173" y="385360"/>
                  <a:pt x="324810" y="388082"/>
                  <a:pt x="329356" y="386267"/>
                </a:cubicBezTo>
                <a:cubicBezTo>
                  <a:pt x="328447" y="376288"/>
                  <a:pt x="342086" y="377195"/>
                  <a:pt x="349360" y="369938"/>
                </a:cubicBezTo>
                <a:cubicBezTo>
                  <a:pt x="352087" y="361773"/>
                  <a:pt x="354815" y="354516"/>
                  <a:pt x="352087" y="348166"/>
                </a:cubicBezTo>
                <a:cubicBezTo>
                  <a:pt x="360270" y="342723"/>
                  <a:pt x="361179" y="340001"/>
                  <a:pt x="363907" y="339094"/>
                </a:cubicBezTo>
                <a:cubicBezTo>
                  <a:pt x="360270" y="343630"/>
                  <a:pt x="362998" y="346351"/>
                  <a:pt x="362089" y="349980"/>
                </a:cubicBezTo>
                <a:cubicBezTo>
                  <a:pt x="377546" y="340001"/>
                  <a:pt x="381183" y="334558"/>
                  <a:pt x="393912" y="320043"/>
                </a:cubicBezTo>
                <a:cubicBezTo>
                  <a:pt x="399367" y="320950"/>
                  <a:pt x="404823" y="319135"/>
                  <a:pt x="410278" y="311878"/>
                </a:cubicBezTo>
                <a:close/>
                <a:moveTo>
                  <a:pt x="642797" y="266098"/>
                </a:moveTo>
                <a:cubicBezTo>
                  <a:pt x="643700" y="267924"/>
                  <a:pt x="647314" y="265185"/>
                  <a:pt x="648218" y="266098"/>
                </a:cubicBezTo>
                <a:cubicBezTo>
                  <a:pt x="647314" y="268838"/>
                  <a:pt x="639184" y="277971"/>
                  <a:pt x="633763" y="277057"/>
                </a:cubicBezTo>
                <a:cubicBezTo>
                  <a:pt x="638280" y="272491"/>
                  <a:pt x="640087" y="272491"/>
                  <a:pt x="642797" y="266098"/>
                </a:cubicBezTo>
                <a:close/>
                <a:moveTo>
                  <a:pt x="632651" y="236272"/>
                </a:moveTo>
                <a:cubicBezTo>
                  <a:pt x="629028" y="241660"/>
                  <a:pt x="608190" y="247946"/>
                  <a:pt x="612720" y="240762"/>
                </a:cubicBezTo>
                <a:cubicBezTo>
                  <a:pt x="615438" y="245252"/>
                  <a:pt x="626310" y="236272"/>
                  <a:pt x="632651" y="236272"/>
                </a:cubicBezTo>
                <a:close/>
                <a:moveTo>
                  <a:pt x="716789" y="235132"/>
                </a:moveTo>
                <a:cubicBezTo>
                  <a:pt x="718613" y="234826"/>
                  <a:pt x="720118" y="234826"/>
                  <a:pt x="721045" y="235271"/>
                </a:cubicBezTo>
                <a:cubicBezTo>
                  <a:pt x="714559" y="237050"/>
                  <a:pt x="704367" y="242387"/>
                  <a:pt x="698808" y="242387"/>
                </a:cubicBezTo>
                <a:cubicBezTo>
                  <a:pt x="702977" y="239718"/>
                  <a:pt x="711316" y="236049"/>
                  <a:pt x="716789" y="235132"/>
                </a:cubicBezTo>
                <a:close/>
                <a:moveTo>
                  <a:pt x="472662" y="226264"/>
                </a:moveTo>
                <a:cubicBezTo>
                  <a:pt x="473569" y="228082"/>
                  <a:pt x="476289" y="228082"/>
                  <a:pt x="478102" y="228082"/>
                </a:cubicBezTo>
                <a:cubicBezTo>
                  <a:pt x="473569" y="230809"/>
                  <a:pt x="473569" y="233536"/>
                  <a:pt x="475382" y="235354"/>
                </a:cubicBezTo>
                <a:cubicBezTo>
                  <a:pt x="465408" y="243535"/>
                  <a:pt x="460875" y="241717"/>
                  <a:pt x="453621" y="244444"/>
                </a:cubicBezTo>
                <a:cubicBezTo>
                  <a:pt x="447274" y="250807"/>
                  <a:pt x="447274" y="255353"/>
                  <a:pt x="443647" y="260807"/>
                </a:cubicBezTo>
                <a:cubicBezTo>
                  <a:pt x="438207" y="263534"/>
                  <a:pt x="431861" y="268079"/>
                  <a:pt x="424607" y="274442"/>
                </a:cubicBezTo>
                <a:cubicBezTo>
                  <a:pt x="418260" y="280805"/>
                  <a:pt x="411006" y="288078"/>
                  <a:pt x="401939" y="293532"/>
                </a:cubicBezTo>
                <a:cubicBezTo>
                  <a:pt x="412820" y="284441"/>
                  <a:pt x="412820" y="278988"/>
                  <a:pt x="414633" y="271715"/>
                </a:cubicBezTo>
                <a:cubicBezTo>
                  <a:pt x="425514" y="268079"/>
                  <a:pt x="429140" y="261716"/>
                  <a:pt x="438207" y="258989"/>
                </a:cubicBezTo>
                <a:cubicBezTo>
                  <a:pt x="436394" y="257171"/>
                  <a:pt x="438207" y="255353"/>
                  <a:pt x="442741" y="254443"/>
                </a:cubicBezTo>
                <a:cubicBezTo>
                  <a:pt x="440021" y="251717"/>
                  <a:pt x="437300" y="248990"/>
                  <a:pt x="442741" y="245354"/>
                </a:cubicBezTo>
                <a:cubicBezTo>
                  <a:pt x="449994" y="244444"/>
                  <a:pt x="461781" y="237172"/>
                  <a:pt x="469035" y="236263"/>
                </a:cubicBezTo>
                <a:cubicBezTo>
                  <a:pt x="470849" y="233536"/>
                  <a:pt x="470849" y="229900"/>
                  <a:pt x="472662" y="226264"/>
                </a:cubicBezTo>
                <a:close/>
                <a:moveTo>
                  <a:pt x="753291" y="218005"/>
                </a:moveTo>
                <a:cubicBezTo>
                  <a:pt x="755414" y="217734"/>
                  <a:pt x="756952" y="218020"/>
                  <a:pt x="757180" y="219161"/>
                </a:cubicBezTo>
                <a:cubicBezTo>
                  <a:pt x="747151" y="224641"/>
                  <a:pt x="744416" y="222815"/>
                  <a:pt x="738034" y="227381"/>
                </a:cubicBezTo>
                <a:cubicBezTo>
                  <a:pt x="735299" y="224641"/>
                  <a:pt x="746923" y="218819"/>
                  <a:pt x="753291" y="218005"/>
                </a:cubicBezTo>
                <a:close/>
                <a:moveTo>
                  <a:pt x="811662" y="216061"/>
                </a:moveTo>
                <a:cubicBezTo>
                  <a:pt x="806158" y="216970"/>
                  <a:pt x="793316" y="225157"/>
                  <a:pt x="793316" y="219699"/>
                </a:cubicBezTo>
                <a:cubicBezTo>
                  <a:pt x="801571" y="216970"/>
                  <a:pt x="807075" y="215151"/>
                  <a:pt x="811662" y="216061"/>
                </a:cubicBezTo>
                <a:close/>
                <a:moveTo>
                  <a:pt x="1644183" y="212366"/>
                </a:moveTo>
                <a:cubicBezTo>
                  <a:pt x="1647857" y="218787"/>
                  <a:pt x="1675412" y="227960"/>
                  <a:pt x="1677249" y="230712"/>
                </a:cubicBezTo>
                <a:cubicBezTo>
                  <a:pt x="1670820" y="229795"/>
                  <a:pt x="1634998" y="214201"/>
                  <a:pt x="1644183" y="212366"/>
                </a:cubicBezTo>
                <a:close/>
                <a:moveTo>
                  <a:pt x="775223" y="208503"/>
                </a:moveTo>
                <a:cubicBezTo>
                  <a:pt x="776360" y="208619"/>
                  <a:pt x="776133" y="209314"/>
                  <a:pt x="773404" y="210704"/>
                </a:cubicBezTo>
                <a:cubicBezTo>
                  <a:pt x="769765" y="207923"/>
                  <a:pt x="767945" y="215337"/>
                  <a:pt x="761577" y="216263"/>
                </a:cubicBezTo>
                <a:cubicBezTo>
                  <a:pt x="758848" y="214410"/>
                  <a:pt x="764307" y="211630"/>
                  <a:pt x="768855" y="209777"/>
                </a:cubicBezTo>
                <a:cubicBezTo>
                  <a:pt x="771584" y="208850"/>
                  <a:pt x="774086" y="208387"/>
                  <a:pt x="775223" y="208503"/>
                </a:cubicBezTo>
                <a:close/>
                <a:moveTo>
                  <a:pt x="856141" y="199141"/>
                </a:moveTo>
                <a:cubicBezTo>
                  <a:pt x="857600" y="199474"/>
                  <a:pt x="858687" y="200252"/>
                  <a:pt x="858916" y="201586"/>
                </a:cubicBezTo>
                <a:cubicBezTo>
                  <a:pt x="846097" y="205144"/>
                  <a:pt x="846097" y="205144"/>
                  <a:pt x="846097" y="205144"/>
                </a:cubicBezTo>
                <a:cubicBezTo>
                  <a:pt x="844037" y="201142"/>
                  <a:pt x="851763" y="198139"/>
                  <a:pt x="856141" y="199141"/>
                </a:cubicBezTo>
                <a:close/>
                <a:moveTo>
                  <a:pt x="554821" y="178989"/>
                </a:moveTo>
                <a:cubicBezTo>
                  <a:pt x="543850" y="180828"/>
                  <a:pt x="531052" y="193700"/>
                  <a:pt x="537451" y="196458"/>
                </a:cubicBezTo>
                <a:cubicBezTo>
                  <a:pt x="536537" y="194620"/>
                  <a:pt x="530138" y="200136"/>
                  <a:pt x="528309" y="198297"/>
                </a:cubicBezTo>
                <a:cubicBezTo>
                  <a:pt x="532880" y="196458"/>
                  <a:pt x="534709" y="189103"/>
                  <a:pt x="528309" y="191861"/>
                </a:cubicBezTo>
                <a:cubicBezTo>
                  <a:pt x="524652" y="196458"/>
                  <a:pt x="520995" y="193700"/>
                  <a:pt x="513682" y="195539"/>
                </a:cubicBezTo>
                <a:cubicBezTo>
                  <a:pt x="528309" y="190942"/>
                  <a:pt x="548421" y="176231"/>
                  <a:pt x="554821" y="178989"/>
                </a:cubicBezTo>
                <a:close/>
                <a:moveTo>
                  <a:pt x="575723" y="165219"/>
                </a:moveTo>
                <a:cubicBezTo>
                  <a:pt x="577045" y="164978"/>
                  <a:pt x="577945" y="165431"/>
                  <a:pt x="578170" y="167019"/>
                </a:cubicBezTo>
                <a:cubicBezTo>
                  <a:pt x="570969" y="170647"/>
                  <a:pt x="561969" y="177903"/>
                  <a:pt x="559268" y="174275"/>
                </a:cubicBezTo>
                <a:cubicBezTo>
                  <a:pt x="563994" y="172915"/>
                  <a:pt x="571757" y="165941"/>
                  <a:pt x="575723" y="165219"/>
                </a:cubicBezTo>
                <a:close/>
                <a:moveTo>
                  <a:pt x="1587077" y="165117"/>
                </a:moveTo>
                <a:cubicBezTo>
                  <a:pt x="1596861" y="167857"/>
                  <a:pt x="1597751" y="172424"/>
                  <a:pt x="1595082" y="177904"/>
                </a:cubicBezTo>
                <a:cubicBezTo>
                  <a:pt x="1585298" y="174251"/>
                  <a:pt x="1584408" y="169684"/>
                  <a:pt x="1587077" y="165117"/>
                </a:cubicBezTo>
                <a:close/>
                <a:moveTo>
                  <a:pt x="819011" y="146314"/>
                </a:moveTo>
                <a:cubicBezTo>
                  <a:pt x="820717" y="145949"/>
                  <a:pt x="822092" y="145893"/>
                  <a:pt x="822781" y="146342"/>
                </a:cubicBezTo>
                <a:cubicBezTo>
                  <a:pt x="815442" y="148138"/>
                  <a:pt x="809938" y="156221"/>
                  <a:pt x="804435" y="152629"/>
                </a:cubicBezTo>
                <a:cubicBezTo>
                  <a:pt x="805811" y="151282"/>
                  <a:pt x="813894" y="147409"/>
                  <a:pt x="819011" y="146314"/>
                </a:cubicBezTo>
                <a:close/>
                <a:moveTo>
                  <a:pt x="905389" y="144545"/>
                </a:moveTo>
                <a:cubicBezTo>
                  <a:pt x="907207" y="152721"/>
                  <a:pt x="902662" y="151813"/>
                  <a:pt x="909025" y="157263"/>
                </a:cubicBezTo>
                <a:cubicBezTo>
                  <a:pt x="886299" y="159080"/>
                  <a:pt x="877209" y="163623"/>
                  <a:pt x="856302" y="160897"/>
                </a:cubicBezTo>
                <a:cubicBezTo>
                  <a:pt x="851757" y="163623"/>
                  <a:pt x="849938" y="166348"/>
                  <a:pt x="841757" y="168165"/>
                </a:cubicBezTo>
                <a:cubicBezTo>
                  <a:pt x="796306" y="169073"/>
                  <a:pt x="742674" y="173615"/>
                  <a:pt x="685405" y="192692"/>
                </a:cubicBezTo>
                <a:cubicBezTo>
                  <a:pt x="630863" y="211770"/>
                  <a:pt x="585412" y="250832"/>
                  <a:pt x="544506" y="262641"/>
                </a:cubicBezTo>
                <a:cubicBezTo>
                  <a:pt x="537234" y="268091"/>
                  <a:pt x="545415" y="272634"/>
                  <a:pt x="540870" y="278084"/>
                </a:cubicBezTo>
                <a:cubicBezTo>
                  <a:pt x="519053" y="284443"/>
                  <a:pt x="509963" y="304429"/>
                  <a:pt x="488146" y="318055"/>
                </a:cubicBezTo>
                <a:cubicBezTo>
                  <a:pt x="473602" y="327139"/>
                  <a:pt x="454512" y="328956"/>
                  <a:pt x="438150" y="341674"/>
                </a:cubicBezTo>
                <a:cubicBezTo>
                  <a:pt x="422697" y="355301"/>
                  <a:pt x="410879" y="368927"/>
                  <a:pt x="399971" y="382554"/>
                </a:cubicBezTo>
                <a:cubicBezTo>
                  <a:pt x="389063" y="397088"/>
                  <a:pt x="377245" y="411623"/>
                  <a:pt x="360883" y="428883"/>
                </a:cubicBezTo>
                <a:cubicBezTo>
                  <a:pt x="360883" y="429792"/>
                  <a:pt x="360883" y="430700"/>
                  <a:pt x="359974" y="431609"/>
                </a:cubicBezTo>
                <a:cubicBezTo>
                  <a:pt x="368155" y="425250"/>
                  <a:pt x="373609" y="418891"/>
                  <a:pt x="386336" y="408898"/>
                </a:cubicBezTo>
                <a:cubicBezTo>
                  <a:pt x="384517" y="406173"/>
                  <a:pt x="379973" y="414349"/>
                  <a:pt x="378154" y="412532"/>
                </a:cubicBezTo>
                <a:cubicBezTo>
                  <a:pt x="387245" y="402539"/>
                  <a:pt x="395426" y="396180"/>
                  <a:pt x="402698" y="390730"/>
                </a:cubicBezTo>
                <a:cubicBezTo>
                  <a:pt x="409061" y="384370"/>
                  <a:pt x="415425" y="378012"/>
                  <a:pt x="419970" y="368019"/>
                </a:cubicBezTo>
                <a:cubicBezTo>
                  <a:pt x="423606" y="374378"/>
                  <a:pt x="434514" y="362568"/>
                  <a:pt x="439059" y="365293"/>
                </a:cubicBezTo>
                <a:cubicBezTo>
                  <a:pt x="428151" y="375286"/>
                  <a:pt x="414515" y="388004"/>
                  <a:pt x="414515" y="398905"/>
                </a:cubicBezTo>
                <a:cubicBezTo>
                  <a:pt x="425424" y="393455"/>
                  <a:pt x="423606" y="383462"/>
                  <a:pt x="429969" y="383462"/>
                </a:cubicBezTo>
                <a:cubicBezTo>
                  <a:pt x="423606" y="396180"/>
                  <a:pt x="415425" y="402539"/>
                  <a:pt x="406334" y="408898"/>
                </a:cubicBezTo>
                <a:cubicBezTo>
                  <a:pt x="397244" y="415257"/>
                  <a:pt x="387245" y="422524"/>
                  <a:pt x="377245" y="434334"/>
                </a:cubicBezTo>
                <a:cubicBezTo>
                  <a:pt x="378154" y="436151"/>
                  <a:pt x="379973" y="436151"/>
                  <a:pt x="381790" y="436151"/>
                </a:cubicBezTo>
                <a:cubicBezTo>
                  <a:pt x="376336" y="445235"/>
                  <a:pt x="365428" y="451594"/>
                  <a:pt x="358156" y="457953"/>
                </a:cubicBezTo>
                <a:cubicBezTo>
                  <a:pt x="356338" y="460679"/>
                  <a:pt x="353611" y="463404"/>
                  <a:pt x="351793" y="466129"/>
                </a:cubicBezTo>
                <a:cubicBezTo>
                  <a:pt x="353611" y="465221"/>
                  <a:pt x="354520" y="464312"/>
                  <a:pt x="356338" y="464312"/>
                </a:cubicBezTo>
                <a:cubicBezTo>
                  <a:pt x="354520" y="467946"/>
                  <a:pt x="352702" y="471580"/>
                  <a:pt x="350884" y="475213"/>
                </a:cubicBezTo>
                <a:cubicBezTo>
                  <a:pt x="352702" y="474305"/>
                  <a:pt x="353611" y="473397"/>
                  <a:pt x="355429" y="473397"/>
                </a:cubicBezTo>
                <a:cubicBezTo>
                  <a:pt x="352702" y="476122"/>
                  <a:pt x="351793" y="477939"/>
                  <a:pt x="349975" y="479755"/>
                </a:cubicBezTo>
                <a:cubicBezTo>
                  <a:pt x="349066" y="481572"/>
                  <a:pt x="349066" y="483389"/>
                  <a:pt x="349975" y="485206"/>
                </a:cubicBezTo>
                <a:cubicBezTo>
                  <a:pt x="363610" y="477030"/>
                  <a:pt x="376336" y="473397"/>
                  <a:pt x="389063" y="470671"/>
                </a:cubicBezTo>
                <a:cubicBezTo>
                  <a:pt x="390881" y="467946"/>
                  <a:pt x="392699" y="465221"/>
                  <a:pt x="393608" y="462495"/>
                </a:cubicBezTo>
                <a:cubicBezTo>
                  <a:pt x="397244" y="465221"/>
                  <a:pt x="397244" y="465221"/>
                  <a:pt x="397244" y="465221"/>
                </a:cubicBezTo>
                <a:cubicBezTo>
                  <a:pt x="394517" y="467037"/>
                  <a:pt x="393608" y="468855"/>
                  <a:pt x="392699" y="469763"/>
                </a:cubicBezTo>
                <a:cubicBezTo>
                  <a:pt x="394517" y="468855"/>
                  <a:pt x="396335" y="468855"/>
                  <a:pt x="398153" y="468855"/>
                </a:cubicBezTo>
                <a:cubicBezTo>
                  <a:pt x="399062" y="467946"/>
                  <a:pt x="399971" y="467037"/>
                  <a:pt x="400880" y="466129"/>
                </a:cubicBezTo>
                <a:cubicBezTo>
                  <a:pt x="399062" y="464312"/>
                  <a:pt x="401789" y="457045"/>
                  <a:pt x="404516" y="461587"/>
                </a:cubicBezTo>
                <a:lnTo>
                  <a:pt x="403009" y="466860"/>
                </a:lnTo>
                <a:lnTo>
                  <a:pt x="402698" y="467037"/>
                </a:lnTo>
                <a:cubicBezTo>
                  <a:pt x="402698" y="467946"/>
                  <a:pt x="402698" y="467946"/>
                  <a:pt x="402698" y="467946"/>
                </a:cubicBezTo>
                <a:lnTo>
                  <a:pt x="403009" y="466860"/>
                </a:lnTo>
                <a:lnTo>
                  <a:pt x="415425" y="459770"/>
                </a:lnTo>
                <a:cubicBezTo>
                  <a:pt x="419061" y="456136"/>
                  <a:pt x="419970" y="449777"/>
                  <a:pt x="423606" y="445235"/>
                </a:cubicBezTo>
                <a:cubicBezTo>
                  <a:pt x="428151" y="439785"/>
                  <a:pt x="440877" y="439785"/>
                  <a:pt x="444513" y="446144"/>
                </a:cubicBezTo>
                <a:cubicBezTo>
                  <a:pt x="445422" y="448869"/>
                  <a:pt x="446331" y="450686"/>
                  <a:pt x="447240" y="452503"/>
                </a:cubicBezTo>
                <a:cubicBezTo>
                  <a:pt x="450876" y="450686"/>
                  <a:pt x="455422" y="447961"/>
                  <a:pt x="459058" y="445235"/>
                </a:cubicBezTo>
                <a:cubicBezTo>
                  <a:pt x="458149" y="437968"/>
                  <a:pt x="459058" y="430700"/>
                  <a:pt x="461785" y="422524"/>
                </a:cubicBezTo>
                <a:cubicBezTo>
                  <a:pt x="462694" y="421616"/>
                  <a:pt x="466330" y="421616"/>
                  <a:pt x="468148" y="421616"/>
                </a:cubicBezTo>
                <a:cubicBezTo>
                  <a:pt x="469057" y="421616"/>
                  <a:pt x="470875" y="422524"/>
                  <a:pt x="470875" y="423433"/>
                </a:cubicBezTo>
                <a:cubicBezTo>
                  <a:pt x="470875" y="423433"/>
                  <a:pt x="470875" y="424341"/>
                  <a:pt x="470875" y="424341"/>
                </a:cubicBezTo>
                <a:cubicBezTo>
                  <a:pt x="477238" y="421616"/>
                  <a:pt x="483601" y="418891"/>
                  <a:pt x="485420" y="410715"/>
                </a:cubicBezTo>
                <a:cubicBezTo>
                  <a:pt x="487237" y="413440"/>
                  <a:pt x="488146" y="415257"/>
                  <a:pt x="487237" y="417074"/>
                </a:cubicBezTo>
                <a:cubicBezTo>
                  <a:pt x="482692" y="420708"/>
                  <a:pt x="478147" y="423433"/>
                  <a:pt x="472693" y="428883"/>
                </a:cubicBezTo>
                <a:cubicBezTo>
                  <a:pt x="472693" y="428883"/>
                  <a:pt x="472693" y="429792"/>
                  <a:pt x="471784" y="429792"/>
                </a:cubicBezTo>
                <a:cubicBezTo>
                  <a:pt x="469966" y="432517"/>
                  <a:pt x="468148" y="435243"/>
                  <a:pt x="467239" y="437968"/>
                </a:cubicBezTo>
                <a:cubicBezTo>
                  <a:pt x="479965" y="426158"/>
                  <a:pt x="491783" y="416165"/>
                  <a:pt x="502691" y="408898"/>
                </a:cubicBezTo>
                <a:cubicBezTo>
                  <a:pt x="505418" y="407081"/>
                  <a:pt x="508145" y="406173"/>
                  <a:pt x="510872" y="404356"/>
                </a:cubicBezTo>
                <a:cubicBezTo>
                  <a:pt x="509963" y="404356"/>
                  <a:pt x="509963" y="403448"/>
                  <a:pt x="509054" y="403448"/>
                </a:cubicBezTo>
                <a:cubicBezTo>
                  <a:pt x="509963" y="402539"/>
                  <a:pt x="510872" y="401630"/>
                  <a:pt x="511781" y="400722"/>
                </a:cubicBezTo>
                <a:cubicBezTo>
                  <a:pt x="511781" y="401630"/>
                  <a:pt x="512690" y="401630"/>
                  <a:pt x="513599" y="402539"/>
                </a:cubicBezTo>
                <a:cubicBezTo>
                  <a:pt x="521780" y="397997"/>
                  <a:pt x="529962" y="394363"/>
                  <a:pt x="537234" y="390730"/>
                </a:cubicBezTo>
                <a:cubicBezTo>
                  <a:pt x="539961" y="388004"/>
                  <a:pt x="542688" y="385279"/>
                  <a:pt x="544506" y="382554"/>
                </a:cubicBezTo>
                <a:cubicBezTo>
                  <a:pt x="547233" y="380737"/>
                  <a:pt x="550869" y="378920"/>
                  <a:pt x="553596" y="377103"/>
                </a:cubicBezTo>
                <a:cubicBezTo>
                  <a:pt x="599957" y="335315"/>
                  <a:pt x="659952" y="294436"/>
                  <a:pt x="726311" y="264458"/>
                </a:cubicBezTo>
                <a:cubicBezTo>
                  <a:pt x="799033" y="231754"/>
                  <a:pt x="876300" y="210862"/>
                  <a:pt x="940841" y="204502"/>
                </a:cubicBezTo>
                <a:cubicBezTo>
                  <a:pt x="956294" y="197235"/>
                  <a:pt x="969930" y="191784"/>
                  <a:pt x="985383" y="189059"/>
                </a:cubicBezTo>
                <a:cubicBezTo>
                  <a:pt x="1000837" y="185425"/>
                  <a:pt x="1017199" y="183608"/>
                  <a:pt x="1036289" y="183608"/>
                </a:cubicBezTo>
                <a:cubicBezTo>
                  <a:pt x="1056287" y="165440"/>
                  <a:pt x="1096284" y="162714"/>
                  <a:pt x="1134464" y="164532"/>
                </a:cubicBezTo>
                <a:cubicBezTo>
                  <a:pt x="1144463" y="165440"/>
                  <a:pt x="1153553" y="165440"/>
                  <a:pt x="1162643" y="166348"/>
                </a:cubicBezTo>
                <a:cubicBezTo>
                  <a:pt x="1171733" y="167256"/>
                  <a:pt x="1180824" y="168165"/>
                  <a:pt x="1189914" y="168165"/>
                </a:cubicBezTo>
                <a:cubicBezTo>
                  <a:pt x="1206276" y="169073"/>
                  <a:pt x="1220821" y="168165"/>
                  <a:pt x="1231729" y="164532"/>
                </a:cubicBezTo>
                <a:cubicBezTo>
                  <a:pt x="1250819" y="187242"/>
                  <a:pt x="1311723" y="181792"/>
                  <a:pt x="1333540" y="173615"/>
                </a:cubicBezTo>
                <a:cubicBezTo>
                  <a:pt x="1336267" y="181792"/>
                  <a:pt x="1345357" y="186333"/>
                  <a:pt x="1356266" y="187242"/>
                </a:cubicBezTo>
                <a:cubicBezTo>
                  <a:pt x="1367174" y="189059"/>
                  <a:pt x="1378991" y="189059"/>
                  <a:pt x="1388990" y="188151"/>
                </a:cubicBezTo>
                <a:cubicBezTo>
                  <a:pt x="1389900" y="184517"/>
                  <a:pt x="1374446" y="178158"/>
                  <a:pt x="1389900" y="181792"/>
                </a:cubicBezTo>
                <a:cubicBezTo>
                  <a:pt x="1398081" y="182700"/>
                  <a:pt x="1397172" y="186333"/>
                  <a:pt x="1400808" y="188151"/>
                </a:cubicBezTo>
                <a:cubicBezTo>
                  <a:pt x="1408080" y="184517"/>
                  <a:pt x="1418079" y="182700"/>
                  <a:pt x="1422624" y="177249"/>
                </a:cubicBezTo>
                <a:cubicBezTo>
                  <a:pt x="1437169" y="179066"/>
                  <a:pt x="1437169" y="184517"/>
                  <a:pt x="1451713" y="186333"/>
                </a:cubicBezTo>
                <a:cubicBezTo>
                  <a:pt x="1448986" y="180883"/>
                  <a:pt x="1448077" y="175432"/>
                  <a:pt x="1439896" y="171799"/>
                </a:cubicBezTo>
                <a:cubicBezTo>
                  <a:pt x="1419897" y="164532"/>
                  <a:pt x="1415352" y="169982"/>
                  <a:pt x="1404444" y="170890"/>
                </a:cubicBezTo>
                <a:cubicBezTo>
                  <a:pt x="1406262" y="165440"/>
                  <a:pt x="1412625" y="165440"/>
                  <a:pt x="1402626" y="160897"/>
                </a:cubicBezTo>
                <a:cubicBezTo>
                  <a:pt x="1394445" y="173615"/>
                  <a:pt x="1378082" y="152721"/>
                  <a:pt x="1366265" y="163623"/>
                </a:cubicBezTo>
                <a:cubicBezTo>
                  <a:pt x="1373537" y="164532"/>
                  <a:pt x="1378991" y="167256"/>
                  <a:pt x="1380809" y="170890"/>
                </a:cubicBezTo>
                <a:cubicBezTo>
                  <a:pt x="1366265" y="165440"/>
                  <a:pt x="1348993" y="160897"/>
                  <a:pt x="1336267" y="156355"/>
                </a:cubicBezTo>
                <a:cubicBezTo>
                  <a:pt x="1340812" y="157263"/>
                  <a:pt x="1346266" y="157263"/>
                  <a:pt x="1340812" y="154538"/>
                </a:cubicBezTo>
                <a:cubicBezTo>
                  <a:pt x="1409898" y="151813"/>
                  <a:pt x="1474439" y="164532"/>
                  <a:pt x="1535343" y="186333"/>
                </a:cubicBezTo>
                <a:cubicBezTo>
                  <a:pt x="1596248" y="207227"/>
                  <a:pt x="1654426" y="237205"/>
                  <a:pt x="1711694" y="273542"/>
                </a:cubicBezTo>
                <a:cubicBezTo>
                  <a:pt x="1720785" y="271725"/>
                  <a:pt x="1734420" y="278084"/>
                  <a:pt x="1747147" y="283535"/>
                </a:cubicBezTo>
                <a:cubicBezTo>
                  <a:pt x="1777144" y="308971"/>
                  <a:pt x="1800779" y="325322"/>
                  <a:pt x="1795325" y="350759"/>
                </a:cubicBezTo>
                <a:cubicBezTo>
                  <a:pt x="1758055" y="323506"/>
                  <a:pt x="1729875" y="298070"/>
                  <a:pt x="1663516" y="264458"/>
                </a:cubicBezTo>
                <a:cubicBezTo>
                  <a:pt x="1647154" y="262641"/>
                  <a:pt x="1632609" y="265366"/>
                  <a:pt x="1624428" y="275359"/>
                </a:cubicBezTo>
                <a:cubicBezTo>
                  <a:pt x="1673515" y="307154"/>
                  <a:pt x="1734420" y="326231"/>
                  <a:pt x="1776235" y="364385"/>
                </a:cubicBezTo>
                <a:cubicBezTo>
                  <a:pt x="1782598" y="369836"/>
                  <a:pt x="1783508" y="373469"/>
                  <a:pt x="1788962" y="378920"/>
                </a:cubicBezTo>
                <a:cubicBezTo>
                  <a:pt x="1825322" y="407081"/>
                  <a:pt x="1846230" y="417982"/>
                  <a:pt x="1871683" y="437059"/>
                </a:cubicBezTo>
                <a:cubicBezTo>
                  <a:pt x="1920770" y="474305"/>
                  <a:pt x="1962586" y="526085"/>
                  <a:pt x="2002583" y="572414"/>
                </a:cubicBezTo>
                <a:cubicBezTo>
                  <a:pt x="2010764" y="582407"/>
                  <a:pt x="2027126" y="586948"/>
                  <a:pt x="2028944" y="604209"/>
                </a:cubicBezTo>
                <a:cubicBezTo>
                  <a:pt x="2016218" y="592399"/>
                  <a:pt x="2004401" y="579682"/>
                  <a:pt x="1993492" y="566963"/>
                </a:cubicBezTo>
                <a:cubicBezTo>
                  <a:pt x="1983493" y="555154"/>
                  <a:pt x="1973494" y="543345"/>
                  <a:pt x="1967131" y="532443"/>
                </a:cubicBezTo>
                <a:cubicBezTo>
                  <a:pt x="1953495" y="521543"/>
                  <a:pt x="1935315" y="507008"/>
                  <a:pt x="1918043" y="489748"/>
                </a:cubicBezTo>
                <a:cubicBezTo>
                  <a:pt x="1899863" y="474305"/>
                  <a:pt x="1881682" y="457045"/>
                  <a:pt x="1865320" y="443418"/>
                </a:cubicBezTo>
                <a:cubicBezTo>
                  <a:pt x="1856230" y="438876"/>
                  <a:pt x="1848048" y="433426"/>
                  <a:pt x="1839867" y="427975"/>
                </a:cubicBezTo>
                <a:cubicBezTo>
                  <a:pt x="1831686" y="423433"/>
                  <a:pt x="1823505" y="417982"/>
                  <a:pt x="1815323" y="412532"/>
                </a:cubicBezTo>
                <a:cubicBezTo>
                  <a:pt x="1800779" y="401630"/>
                  <a:pt x="1785325" y="391638"/>
                  <a:pt x="1770781" y="380737"/>
                </a:cubicBezTo>
                <a:cubicBezTo>
                  <a:pt x="1739874" y="358934"/>
                  <a:pt x="1707149" y="336224"/>
                  <a:pt x="1661698" y="316238"/>
                </a:cubicBezTo>
                <a:cubicBezTo>
                  <a:pt x="1651699" y="324414"/>
                  <a:pt x="1642609" y="317146"/>
                  <a:pt x="1628064" y="310788"/>
                </a:cubicBezTo>
                <a:cubicBezTo>
                  <a:pt x="1622610" y="323506"/>
                  <a:pt x="1609884" y="322597"/>
                  <a:pt x="1593521" y="317146"/>
                </a:cubicBezTo>
                <a:cubicBezTo>
                  <a:pt x="1585340" y="309879"/>
                  <a:pt x="1602611" y="311696"/>
                  <a:pt x="1594430" y="305337"/>
                </a:cubicBezTo>
                <a:cubicBezTo>
                  <a:pt x="1583522" y="304429"/>
                  <a:pt x="1572614" y="304429"/>
                  <a:pt x="1568068" y="312605"/>
                </a:cubicBezTo>
                <a:cubicBezTo>
                  <a:pt x="1576250" y="316238"/>
                  <a:pt x="1585340" y="321689"/>
                  <a:pt x="1591703" y="320780"/>
                </a:cubicBezTo>
                <a:cubicBezTo>
                  <a:pt x="1583522" y="328956"/>
                  <a:pt x="1565341" y="318963"/>
                  <a:pt x="1559887" y="330773"/>
                </a:cubicBezTo>
                <a:cubicBezTo>
                  <a:pt x="1575340" y="338949"/>
                  <a:pt x="1588976" y="348942"/>
                  <a:pt x="1602611" y="358026"/>
                </a:cubicBezTo>
                <a:cubicBezTo>
                  <a:pt x="1616247" y="368019"/>
                  <a:pt x="1628973" y="378012"/>
                  <a:pt x="1641699" y="388004"/>
                </a:cubicBezTo>
                <a:cubicBezTo>
                  <a:pt x="1666243" y="407990"/>
                  <a:pt x="1691696" y="427067"/>
                  <a:pt x="1719876" y="443418"/>
                </a:cubicBezTo>
                <a:cubicBezTo>
                  <a:pt x="1730784" y="443418"/>
                  <a:pt x="1739874" y="438876"/>
                  <a:pt x="1750783" y="441601"/>
                </a:cubicBezTo>
                <a:cubicBezTo>
                  <a:pt x="1751692" y="453411"/>
                  <a:pt x="1728057" y="442510"/>
                  <a:pt x="1719876" y="448869"/>
                </a:cubicBezTo>
                <a:cubicBezTo>
                  <a:pt x="1726239" y="457953"/>
                  <a:pt x="1735329" y="466129"/>
                  <a:pt x="1743511" y="475213"/>
                </a:cubicBezTo>
                <a:cubicBezTo>
                  <a:pt x="1746238" y="477939"/>
                  <a:pt x="1748964" y="480664"/>
                  <a:pt x="1750783" y="483389"/>
                </a:cubicBezTo>
                <a:cubicBezTo>
                  <a:pt x="1751692" y="484298"/>
                  <a:pt x="1752601" y="484298"/>
                  <a:pt x="1752601" y="484298"/>
                </a:cubicBezTo>
                <a:cubicBezTo>
                  <a:pt x="1763509" y="487023"/>
                  <a:pt x="1776235" y="490657"/>
                  <a:pt x="1780780" y="501558"/>
                </a:cubicBezTo>
                <a:cubicBezTo>
                  <a:pt x="1781689" y="503375"/>
                  <a:pt x="1782598" y="505191"/>
                  <a:pt x="1783508" y="507008"/>
                </a:cubicBezTo>
                <a:cubicBezTo>
                  <a:pt x="1791689" y="513367"/>
                  <a:pt x="1799870" y="519726"/>
                  <a:pt x="1806233" y="526085"/>
                </a:cubicBezTo>
                <a:cubicBezTo>
                  <a:pt x="1806233" y="526085"/>
                  <a:pt x="1807142" y="526085"/>
                  <a:pt x="1807142" y="526085"/>
                </a:cubicBezTo>
                <a:cubicBezTo>
                  <a:pt x="1808051" y="527902"/>
                  <a:pt x="1808960" y="528810"/>
                  <a:pt x="1809869" y="528810"/>
                </a:cubicBezTo>
                <a:cubicBezTo>
                  <a:pt x="1810778" y="530627"/>
                  <a:pt x="1812596" y="531535"/>
                  <a:pt x="1813505" y="533352"/>
                </a:cubicBezTo>
                <a:cubicBezTo>
                  <a:pt x="1822596" y="539711"/>
                  <a:pt x="1833504" y="539711"/>
                  <a:pt x="1845321" y="539711"/>
                </a:cubicBezTo>
                <a:cubicBezTo>
                  <a:pt x="1848957" y="539711"/>
                  <a:pt x="1850775" y="542437"/>
                  <a:pt x="1851684" y="546070"/>
                </a:cubicBezTo>
                <a:cubicBezTo>
                  <a:pt x="1852593" y="547887"/>
                  <a:pt x="1853503" y="550612"/>
                  <a:pt x="1855320" y="551521"/>
                </a:cubicBezTo>
                <a:cubicBezTo>
                  <a:pt x="1858957" y="556062"/>
                  <a:pt x="1861684" y="562421"/>
                  <a:pt x="1868047" y="555154"/>
                </a:cubicBezTo>
                <a:cubicBezTo>
                  <a:pt x="1874410" y="556971"/>
                  <a:pt x="1878046" y="561513"/>
                  <a:pt x="1879864" y="566963"/>
                </a:cubicBezTo>
                <a:cubicBezTo>
                  <a:pt x="1883500" y="576048"/>
                  <a:pt x="1888954" y="582407"/>
                  <a:pt x="1899863" y="582407"/>
                </a:cubicBezTo>
                <a:cubicBezTo>
                  <a:pt x="1902590" y="581499"/>
                  <a:pt x="1905317" y="582407"/>
                  <a:pt x="1906226" y="584223"/>
                </a:cubicBezTo>
                <a:cubicBezTo>
                  <a:pt x="1914407" y="592399"/>
                  <a:pt x="1926225" y="597850"/>
                  <a:pt x="1929861" y="609660"/>
                </a:cubicBezTo>
                <a:cubicBezTo>
                  <a:pt x="1930769" y="613747"/>
                  <a:pt x="1932815" y="615337"/>
                  <a:pt x="1935315" y="616018"/>
                </a:cubicBezTo>
                <a:lnTo>
                  <a:pt x="1943364" y="616912"/>
                </a:lnTo>
                <a:lnTo>
                  <a:pt x="1943541" y="617089"/>
                </a:lnTo>
                <a:lnTo>
                  <a:pt x="1943541" y="617056"/>
                </a:lnTo>
                <a:lnTo>
                  <a:pt x="1944519" y="619879"/>
                </a:lnTo>
                <a:cubicBezTo>
                  <a:pt x="1944859" y="620788"/>
                  <a:pt x="1945314" y="621468"/>
                  <a:pt x="1946223" y="621468"/>
                </a:cubicBezTo>
                <a:cubicBezTo>
                  <a:pt x="1963495" y="626919"/>
                  <a:pt x="1976221" y="637820"/>
                  <a:pt x="1988038" y="650538"/>
                </a:cubicBezTo>
                <a:cubicBezTo>
                  <a:pt x="1994401" y="656897"/>
                  <a:pt x="2000764" y="663256"/>
                  <a:pt x="2009855" y="666890"/>
                </a:cubicBezTo>
                <a:cubicBezTo>
                  <a:pt x="2022581" y="672340"/>
                  <a:pt x="2037126" y="676882"/>
                  <a:pt x="2034398" y="695959"/>
                </a:cubicBezTo>
                <a:cubicBezTo>
                  <a:pt x="2034398" y="697776"/>
                  <a:pt x="2038034" y="701410"/>
                  <a:pt x="2040762" y="704135"/>
                </a:cubicBezTo>
                <a:cubicBezTo>
                  <a:pt x="2045307" y="707769"/>
                  <a:pt x="2048943" y="712311"/>
                  <a:pt x="2053488" y="715945"/>
                </a:cubicBezTo>
                <a:cubicBezTo>
                  <a:pt x="2056215" y="717761"/>
                  <a:pt x="2058033" y="722304"/>
                  <a:pt x="2061669" y="717761"/>
                </a:cubicBezTo>
                <a:cubicBezTo>
                  <a:pt x="2064396" y="715036"/>
                  <a:pt x="2070759" y="713219"/>
                  <a:pt x="2065305" y="706861"/>
                </a:cubicBezTo>
                <a:cubicBezTo>
                  <a:pt x="2064396" y="705043"/>
                  <a:pt x="2063487" y="703226"/>
                  <a:pt x="2063487" y="700502"/>
                </a:cubicBezTo>
                <a:cubicBezTo>
                  <a:pt x="2063487" y="698684"/>
                  <a:pt x="2064396" y="696868"/>
                  <a:pt x="2065305" y="695050"/>
                </a:cubicBezTo>
                <a:cubicBezTo>
                  <a:pt x="2066214" y="695050"/>
                  <a:pt x="2067123" y="695959"/>
                  <a:pt x="2068032" y="696868"/>
                </a:cubicBezTo>
                <a:cubicBezTo>
                  <a:pt x="2076214" y="702318"/>
                  <a:pt x="2080759" y="710494"/>
                  <a:pt x="2079850" y="719578"/>
                </a:cubicBezTo>
                <a:cubicBezTo>
                  <a:pt x="2079850" y="724121"/>
                  <a:pt x="2078032" y="726846"/>
                  <a:pt x="2081668" y="730479"/>
                </a:cubicBezTo>
                <a:cubicBezTo>
                  <a:pt x="2088031" y="735930"/>
                  <a:pt x="2092576" y="743197"/>
                  <a:pt x="2102575" y="742288"/>
                </a:cubicBezTo>
                <a:cubicBezTo>
                  <a:pt x="2113484" y="742288"/>
                  <a:pt x="2105302" y="748647"/>
                  <a:pt x="2106212" y="752281"/>
                </a:cubicBezTo>
                <a:cubicBezTo>
                  <a:pt x="2108029" y="759549"/>
                  <a:pt x="2112575" y="769542"/>
                  <a:pt x="2118029" y="772267"/>
                </a:cubicBezTo>
                <a:cubicBezTo>
                  <a:pt x="2124392" y="775900"/>
                  <a:pt x="2128937" y="780442"/>
                  <a:pt x="2132573" y="784985"/>
                </a:cubicBezTo>
                <a:cubicBezTo>
                  <a:pt x="2130755" y="778625"/>
                  <a:pt x="2128937" y="771359"/>
                  <a:pt x="2126210" y="764999"/>
                </a:cubicBezTo>
                <a:cubicBezTo>
                  <a:pt x="2112575" y="725937"/>
                  <a:pt x="2078032" y="683242"/>
                  <a:pt x="2063487" y="644180"/>
                </a:cubicBezTo>
                <a:cubicBezTo>
                  <a:pt x="2046216" y="638729"/>
                  <a:pt x="2059851" y="632370"/>
                  <a:pt x="2040762" y="618743"/>
                </a:cubicBezTo>
                <a:cubicBezTo>
                  <a:pt x="2043489" y="613293"/>
                  <a:pt x="2046216" y="604209"/>
                  <a:pt x="2051670" y="606934"/>
                </a:cubicBezTo>
                <a:cubicBezTo>
                  <a:pt x="2054397" y="606026"/>
                  <a:pt x="2057124" y="607843"/>
                  <a:pt x="2059851" y="610568"/>
                </a:cubicBezTo>
                <a:cubicBezTo>
                  <a:pt x="2068032" y="632370"/>
                  <a:pt x="2081668" y="645088"/>
                  <a:pt x="2087122" y="665981"/>
                </a:cubicBezTo>
                <a:cubicBezTo>
                  <a:pt x="2128028" y="707769"/>
                  <a:pt x="2151663" y="758640"/>
                  <a:pt x="2168934" y="812237"/>
                </a:cubicBezTo>
                <a:lnTo>
                  <a:pt x="2173141" y="813078"/>
                </a:lnTo>
                <a:lnTo>
                  <a:pt x="2173141" y="813333"/>
                </a:lnTo>
                <a:lnTo>
                  <a:pt x="2173354" y="813120"/>
                </a:lnTo>
                <a:lnTo>
                  <a:pt x="2173479" y="813146"/>
                </a:lnTo>
                <a:cubicBezTo>
                  <a:pt x="2173479" y="814963"/>
                  <a:pt x="2172570" y="816779"/>
                  <a:pt x="2170752" y="817688"/>
                </a:cubicBezTo>
                <a:cubicBezTo>
                  <a:pt x="2170752" y="818596"/>
                  <a:pt x="2171661" y="820413"/>
                  <a:pt x="2171661" y="821321"/>
                </a:cubicBezTo>
                <a:cubicBezTo>
                  <a:pt x="2173479" y="826772"/>
                  <a:pt x="2174388" y="831315"/>
                  <a:pt x="2176206" y="836765"/>
                </a:cubicBezTo>
                <a:cubicBezTo>
                  <a:pt x="2178934" y="838581"/>
                  <a:pt x="2181660" y="840398"/>
                  <a:pt x="2185297" y="842215"/>
                </a:cubicBezTo>
                <a:cubicBezTo>
                  <a:pt x="2190751" y="844940"/>
                  <a:pt x="2195296" y="850390"/>
                  <a:pt x="2195296" y="858567"/>
                </a:cubicBezTo>
                <a:cubicBezTo>
                  <a:pt x="2195296" y="882186"/>
                  <a:pt x="2196205" y="882186"/>
                  <a:pt x="2217112" y="893996"/>
                </a:cubicBezTo>
                <a:cubicBezTo>
                  <a:pt x="2218931" y="894903"/>
                  <a:pt x="2220749" y="895812"/>
                  <a:pt x="2222567" y="896721"/>
                </a:cubicBezTo>
                <a:cubicBezTo>
                  <a:pt x="2223476" y="900354"/>
                  <a:pt x="2225294" y="903079"/>
                  <a:pt x="2229839" y="903079"/>
                </a:cubicBezTo>
                <a:cubicBezTo>
                  <a:pt x="2228930" y="908531"/>
                  <a:pt x="2220749" y="913980"/>
                  <a:pt x="2229839" y="920339"/>
                </a:cubicBezTo>
                <a:cubicBezTo>
                  <a:pt x="2234384" y="923065"/>
                  <a:pt x="2238929" y="928515"/>
                  <a:pt x="2241656" y="933057"/>
                </a:cubicBezTo>
                <a:cubicBezTo>
                  <a:pt x="2242565" y="934875"/>
                  <a:pt x="2244383" y="936691"/>
                  <a:pt x="2245292" y="938508"/>
                </a:cubicBezTo>
                <a:cubicBezTo>
                  <a:pt x="2245292" y="937600"/>
                  <a:pt x="2245292" y="937600"/>
                  <a:pt x="2246201" y="936691"/>
                </a:cubicBezTo>
                <a:cubicBezTo>
                  <a:pt x="2246201" y="937600"/>
                  <a:pt x="2247110" y="939416"/>
                  <a:pt x="2247110" y="941233"/>
                </a:cubicBezTo>
                <a:cubicBezTo>
                  <a:pt x="2248928" y="943958"/>
                  <a:pt x="2251655" y="945775"/>
                  <a:pt x="2254382" y="947592"/>
                </a:cubicBezTo>
                <a:cubicBezTo>
                  <a:pt x="2261655" y="951226"/>
                  <a:pt x="2255292" y="957585"/>
                  <a:pt x="2252564" y="962128"/>
                </a:cubicBezTo>
                <a:cubicBezTo>
                  <a:pt x="2263473" y="974845"/>
                  <a:pt x="2252564" y="994831"/>
                  <a:pt x="2265291" y="1007548"/>
                </a:cubicBezTo>
                <a:cubicBezTo>
                  <a:pt x="2265291" y="1016633"/>
                  <a:pt x="2263473" y="1026625"/>
                  <a:pt x="2266200" y="1034800"/>
                </a:cubicBezTo>
                <a:cubicBezTo>
                  <a:pt x="2268018" y="1044793"/>
                  <a:pt x="2273472" y="1053877"/>
                  <a:pt x="2271654" y="1064778"/>
                </a:cubicBezTo>
                <a:cubicBezTo>
                  <a:pt x="2270745" y="1072953"/>
                  <a:pt x="2275290" y="1077496"/>
                  <a:pt x="2282562" y="1080221"/>
                </a:cubicBezTo>
                <a:cubicBezTo>
                  <a:pt x="2284380" y="1080221"/>
                  <a:pt x="2286198" y="1084763"/>
                  <a:pt x="2285289" y="1085671"/>
                </a:cubicBezTo>
                <a:cubicBezTo>
                  <a:pt x="2279835" y="1092939"/>
                  <a:pt x="2283471" y="1100206"/>
                  <a:pt x="2285289" y="1107475"/>
                </a:cubicBezTo>
                <a:cubicBezTo>
                  <a:pt x="2276199" y="1118376"/>
                  <a:pt x="2278926" y="1132005"/>
                  <a:pt x="2278926" y="1143815"/>
                </a:cubicBezTo>
                <a:cubicBezTo>
                  <a:pt x="2279835" y="1156532"/>
                  <a:pt x="2275290" y="1169249"/>
                  <a:pt x="2285289" y="1181058"/>
                </a:cubicBezTo>
                <a:cubicBezTo>
                  <a:pt x="2287107" y="1182875"/>
                  <a:pt x="2285289" y="1187418"/>
                  <a:pt x="2281653" y="1189234"/>
                </a:cubicBezTo>
                <a:cubicBezTo>
                  <a:pt x="2277108" y="1191050"/>
                  <a:pt x="2272563" y="1191959"/>
                  <a:pt x="2272563" y="1198319"/>
                </a:cubicBezTo>
                <a:cubicBezTo>
                  <a:pt x="2272563" y="1202860"/>
                  <a:pt x="2272563" y="1207402"/>
                  <a:pt x="2272563" y="1211942"/>
                </a:cubicBezTo>
                <a:cubicBezTo>
                  <a:pt x="2271654" y="1231018"/>
                  <a:pt x="2275290" y="1251004"/>
                  <a:pt x="2265291" y="1269172"/>
                </a:cubicBezTo>
                <a:cubicBezTo>
                  <a:pt x="2264382" y="1271897"/>
                  <a:pt x="2266200" y="1276439"/>
                  <a:pt x="2267109" y="1279165"/>
                </a:cubicBezTo>
                <a:cubicBezTo>
                  <a:pt x="2268018" y="1281890"/>
                  <a:pt x="2271654" y="1283707"/>
                  <a:pt x="2268927" y="1288249"/>
                </a:cubicBezTo>
                <a:cubicBezTo>
                  <a:pt x="2263473" y="1293700"/>
                  <a:pt x="2264382" y="1300967"/>
                  <a:pt x="2265291" y="1307326"/>
                </a:cubicBezTo>
                <a:cubicBezTo>
                  <a:pt x="2266200" y="1322769"/>
                  <a:pt x="2266200" y="1329128"/>
                  <a:pt x="2262564" y="1334579"/>
                </a:cubicBezTo>
                <a:cubicBezTo>
                  <a:pt x="2258018" y="1343663"/>
                  <a:pt x="2253473" y="1353656"/>
                  <a:pt x="2245292" y="1360014"/>
                </a:cubicBezTo>
                <a:cubicBezTo>
                  <a:pt x="2241656" y="1362740"/>
                  <a:pt x="2238020" y="1367282"/>
                  <a:pt x="2238020" y="1371824"/>
                </a:cubicBezTo>
                <a:cubicBezTo>
                  <a:pt x="2237111" y="1381817"/>
                  <a:pt x="2235293" y="1391810"/>
                  <a:pt x="2229839" y="1400894"/>
                </a:cubicBezTo>
                <a:cubicBezTo>
                  <a:pt x="2232566" y="1419062"/>
                  <a:pt x="2223476" y="1434506"/>
                  <a:pt x="2216204" y="1449040"/>
                </a:cubicBezTo>
                <a:cubicBezTo>
                  <a:pt x="2214385" y="1450857"/>
                  <a:pt x="2212568" y="1454491"/>
                  <a:pt x="2212568" y="1454491"/>
                </a:cubicBezTo>
                <a:cubicBezTo>
                  <a:pt x="2198932" y="1450857"/>
                  <a:pt x="2197114" y="1465392"/>
                  <a:pt x="2188933" y="1469026"/>
                </a:cubicBezTo>
                <a:cubicBezTo>
                  <a:pt x="2180751" y="1473568"/>
                  <a:pt x="2171661" y="1478110"/>
                  <a:pt x="2163480" y="1481744"/>
                </a:cubicBezTo>
                <a:cubicBezTo>
                  <a:pt x="2161662" y="1485377"/>
                  <a:pt x="2159844" y="1489919"/>
                  <a:pt x="2158935" y="1493553"/>
                </a:cubicBezTo>
                <a:cubicBezTo>
                  <a:pt x="2158935" y="1494461"/>
                  <a:pt x="2158935" y="1495370"/>
                  <a:pt x="2157117" y="1496278"/>
                </a:cubicBezTo>
                <a:cubicBezTo>
                  <a:pt x="2156208" y="1500820"/>
                  <a:pt x="2154390" y="1504454"/>
                  <a:pt x="2153481" y="1508088"/>
                </a:cubicBezTo>
                <a:cubicBezTo>
                  <a:pt x="2158026" y="1513538"/>
                  <a:pt x="2161662" y="1518081"/>
                  <a:pt x="2156208" y="1527165"/>
                </a:cubicBezTo>
                <a:cubicBezTo>
                  <a:pt x="2150754" y="1536249"/>
                  <a:pt x="2148936" y="1548059"/>
                  <a:pt x="2146209" y="1558960"/>
                </a:cubicBezTo>
                <a:cubicBezTo>
                  <a:pt x="2145300" y="1562593"/>
                  <a:pt x="2144390" y="1566227"/>
                  <a:pt x="2140754" y="1567135"/>
                </a:cubicBezTo>
                <a:cubicBezTo>
                  <a:pt x="2136209" y="1568952"/>
                  <a:pt x="2133482" y="1569861"/>
                  <a:pt x="2136209" y="1576220"/>
                </a:cubicBezTo>
                <a:cubicBezTo>
                  <a:pt x="2138936" y="1580762"/>
                  <a:pt x="2137118" y="1588029"/>
                  <a:pt x="2140754" y="1591663"/>
                </a:cubicBezTo>
                <a:cubicBezTo>
                  <a:pt x="2148936" y="1601656"/>
                  <a:pt x="2138027" y="1606198"/>
                  <a:pt x="2137118" y="1613465"/>
                </a:cubicBezTo>
                <a:cubicBezTo>
                  <a:pt x="2137118" y="1617099"/>
                  <a:pt x="2130755" y="1617099"/>
                  <a:pt x="2128937" y="1615282"/>
                </a:cubicBezTo>
                <a:cubicBezTo>
                  <a:pt x="2122574" y="1609831"/>
                  <a:pt x="2117120" y="1603473"/>
                  <a:pt x="2110756" y="1598930"/>
                </a:cubicBezTo>
                <a:cubicBezTo>
                  <a:pt x="2104393" y="1593480"/>
                  <a:pt x="2108029" y="1589846"/>
                  <a:pt x="2109848" y="1584395"/>
                </a:cubicBezTo>
                <a:cubicBezTo>
                  <a:pt x="2113484" y="1573495"/>
                  <a:pt x="2111665" y="1561685"/>
                  <a:pt x="2109848" y="1550784"/>
                </a:cubicBezTo>
                <a:cubicBezTo>
                  <a:pt x="2109848" y="1549875"/>
                  <a:pt x="2108029" y="1548967"/>
                  <a:pt x="2108029" y="1548059"/>
                </a:cubicBezTo>
                <a:cubicBezTo>
                  <a:pt x="2107120" y="1548967"/>
                  <a:pt x="2105302" y="1549875"/>
                  <a:pt x="2105302" y="1550784"/>
                </a:cubicBezTo>
                <a:cubicBezTo>
                  <a:pt x="2104393" y="1559868"/>
                  <a:pt x="2096212" y="1563502"/>
                  <a:pt x="2092576" y="1570769"/>
                </a:cubicBezTo>
                <a:cubicBezTo>
                  <a:pt x="2090758" y="1573495"/>
                  <a:pt x="2098939" y="1578945"/>
                  <a:pt x="2092576" y="1580762"/>
                </a:cubicBezTo>
                <a:cubicBezTo>
                  <a:pt x="2081668" y="1584395"/>
                  <a:pt x="2078032" y="1590755"/>
                  <a:pt x="2074395" y="1599839"/>
                </a:cubicBezTo>
                <a:cubicBezTo>
                  <a:pt x="2070759" y="1610740"/>
                  <a:pt x="2066214" y="1621641"/>
                  <a:pt x="2061669" y="1631634"/>
                </a:cubicBezTo>
                <a:cubicBezTo>
                  <a:pt x="2057124" y="1643443"/>
                  <a:pt x="2050761" y="1654344"/>
                  <a:pt x="2045307" y="1665245"/>
                </a:cubicBezTo>
                <a:cubicBezTo>
                  <a:pt x="2043489" y="1667971"/>
                  <a:pt x="2040762" y="1671604"/>
                  <a:pt x="2041670" y="1674330"/>
                </a:cubicBezTo>
                <a:cubicBezTo>
                  <a:pt x="2043489" y="1686139"/>
                  <a:pt x="2038034" y="1695223"/>
                  <a:pt x="2028944" y="1701583"/>
                </a:cubicBezTo>
                <a:cubicBezTo>
                  <a:pt x="2020763" y="1708850"/>
                  <a:pt x="2019854" y="1717026"/>
                  <a:pt x="2020763" y="1726110"/>
                </a:cubicBezTo>
                <a:cubicBezTo>
                  <a:pt x="2020763" y="1732469"/>
                  <a:pt x="2021672" y="1738828"/>
                  <a:pt x="2017127" y="1742462"/>
                </a:cubicBezTo>
                <a:cubicBezTo>
                  <a:pt x="2007128" y="1751546"/>
                  <a:pt x="2003492" y="1764264"/>
                  <a:pt x="1997128" y="1774256"/>
                </a:cubicBezTo>
                <a:cubicBezTo>
                  <a:pt x="1993492" y="1778799"/>
                  <a:pt x="1993492" y="1772440"/>
                  <a:pt x="1991674" y="1769714"/>
                </a:cubicBezTo>
                <a:cubicBezTo>
                  <a:pt x="1990765" y="1767897"/>
                  <a:pt x="1989856" y="1766989"/>
                  <a:pt x="1988038" y="1765172"/>
                </a:cubicBezTo>
                <a:cubicBezTo>
                  <a:pt x="1988038" y="1766081"/>
                  <a:pt x="1986220" y="1766989"/>
                  <a:pt x="1986220" y="1767897"/>
                </a:cubicBezTo>
                <a:cubicBezTo>
                  <a:pt x="1986220" y="1781524"/>
                  <a:pt x="1982584" y="1795150"/>
                  <a:pt x="1989856" y="1808776"/>
                </a:cubicBezTo>
                <a:cubicBezTo>
                  <a:pt x="1995310" y="1817861"/>
                  <a:pt x="1991674" y="1827854"/>
                  <a:pt x="1986220" y="1837846"/>
                </a:cubicBezTo>
                <a:cubicBezTo>
                  <a:pt x="1976221" y="1854198"/>
                  <a:pt x="1975312" y="1856015"/>
                  <a:pt x="1958949" y="1861465"/>
                </a:cubicBezTo>
                <a:cubicBezTo>
                  <a:pt x="1946223" y="1866007"/>
                  <a:pt x="1944405" y="1868733"/>
                  <a:pt x="1943496" y="1880542"/>
                </a:cubicBezTo>
                <a:cubicBezTo>
                  <a:pt x="1943496" y="1891443"/>
                  <a:pt x="1944405" y="1901436"/>
                  <a:pt x="1934406" y="1908703"/>
                </a:cubicBezTo>
                <a:cubicBezTo>
                  <a:pt x="1932588" y="1910520"/>
                  <a:pt x="1930770" y="1912337"/>
                  <a:pt x="1930770" y="1914154"/>
                </a:cubicBezTo>
                <a:cubicBezTo>
                  <a:pt x="1930770" y="1930506"/>
                  <a:pt x="1918952" y="1938681"/>
                  <a:pt x="1908953" y="1948674"/>
                </a:cubicBezTo>
                <a:cubicBezTo>
                  <a:pt x="1901681" y="1955942"/>
                  <a:pt x="1895317" y="1965026"/>
                  <a:pt x="1884409" y="1967751"/>
                </a:cubicBezTo>
                <a:cubicBezTo>
                  <a:pt x="1878955" y="1977744"/>
                  <a:pt x="1869865" y="1985011"/>
                  <a:pt x="1863502" y="1994095"/>
                </a:cubicBezTo>
                <a:cubicBezTo>
                  <a:pt x="1855320" y="2004088"/>
                  <a:pt x="1839867" y="2004996"/>
                  <a:pt x="1836231" y="2019531"/>
                </a:cubicBezTo>
                <a:cubicBezTo>
                  <a:pt x="1835322" y="2021348"/>
                  <a:pt x="1832595" y="2020440"/>
                  <a:pt x="1831686" y="2017714"/>
                </a:cubicBezTo>
                <a:cubicBezTo>
                  <a:pt x="1830777" y="2015898"/>
                  <a:pt x="1830777" y="2013172"/>
                  <a:pt x="1829868" y="2011356"/>
                </a:cubicBezTo>
                <a:cubicBezTo>
                  <a:pt x="1829868" y="2010447"/>
                  <a:pt x="1828959" y="2009539"/>
                  <a:pt x="1828959" y="2009539"/>
                </a:cubicBezTo>
                <a:cubicBezTo>
                  <a:pt x="1823505" y="2013172"/>
                  <a:pt x="1817141" y="2017714"/>
                  <a:pt x="1811687" y="2022256"/>
                </a:cubicBezTo>
                <a:cubicBezTo>
                  <a:pt x="1815323" y="2017714"/>
                  <a:pt x="1820778" y="2010447"/>
                  <a:pt x="1825322" y="2004088"/>
                </a:cubicBezTo>
                <a:cubicBezTo>
                  <a:pt x="1825322" y="2003180"/>
                  <a:pt x="1825322" y="2003180"/>
                  <a:pt x="1824414" y="2002271"/>
                </a:cubicBezTo>
                <a:cubicBezTo>
                  <a:pt x="1823505" y="1996821"/>
                  <a:pt x="1828050" y="1995004"/>
                  <a:pt x="1832595" y="1994095"/>
                </a:cubicBezTo>
                <a:cubicBezTo>
                  <a:pt x="1836231" y="1993187"/>
                  <a:pt x="1839867" y="1990462"/>
                  <a:pt x="1840776" y="1987736"/>
                </a:cubicBezTo>
                <a:cubicBezTo>
                  <a:pt x="1841685" y="1985920"/>
                  <a:pt x="1842594" y="1984103"/>
                  <a:pt x="1843503" y="1982286"/>
                </a:cubicBezTo>
                <a:cubicBezTo>
                  <a:pt x="1842594" y="1982286"/>
                  <a:pt x="1842594" y="1982286"/>
                  <a:pt x="1841685" y="1982286"/>
                </a:cubicBezTo>
                <a:cubicBezTo>
                  <a:pt x="1842594" y="1981378"/>
                  <a:pt x="1843503" y="1980469"/>
                  <a:pt x="1844412" y="1979560"/>
                </a:cubicBezTo>
                <a:cubicBezTo>
                  <a:pt x="1850775" y="1970476"/>
                  <a:pt x="1859866" y="1964117"/>
                  <a:pt x="1865320" y="1955033"/>
                </a:cubicBezTo>
                <a:cubicBezTo>
                  <a:pt x="1869865" y="1947766"/>
                  <a:pt x="1877137" y="1941407"/>
                  <a:pt x="1878046" y="1934139"/>
                </a:cubicBezTo>
                <a:cubicBezTo>
                  <a:pt x="1878046" y="1925964"/>
                  <a:pt x="1871683" y="1917788"/>
                  <a:pt x="1868047" y="1909612"/>
                </a:cubicBezTo>
                <a:cubicBezTo>
                  <a:pt x="1867138" y="1905978"/>
                  <a:pt x="1866229" y="1903253"/>
                  <a:pt x="1864411" y="1899619"/>
                </a:cubicBezTo>
                <a:cubicBezTo>
                  <a:pt x="1864411" y="1898711"/>
                  <a:pt x="1863502" y="1897802"/>
                  <a:pt x="1862593" y="1897802"/>
                </a:cubicBezTo>
                <a:cubicBezTo>
                  <a:pt x="1858957" y="1895077"/>
                  <a:pt x="1861684" y="1895985"/>
                  <a:pt x="1860775" y="1899619"/>
                </a:cubicBezTo>
                <a:cubicBezTo>
                  <a:pt x="1858957" y="1908703"/>
                  <a:pt x="1854411" y="1910520"/>
                  <a:pt x="1846230" y="1910520"/>
                </a:cubicBezTo>
                <a:cubicBezTo>
                  <a:pt x="1838958" y="1910520"/>
                  <a:pt x="1840776" y="1914154"/>
                  <a:pt x="1842594" y="1918696"/>
                </a:cubicBezTo>
                <a:cubicBezTo>
                  <a:pt x="1845321" y="1926872"/>
                  <a:pt x="1837140" y="1923238"/>
                  <a:pt x="1834413" y="1925964"/>
                </a:cubicBezTo>
                <a:cubicBezTo>
                  <a:pt x="1831686" y="1927780"/>
                  <a:pt x="1831686" y="1930506"/>
                  <a:pt x="1834413" y="1930506"/>
                </a:cubicBezTo>
                <a:cubicBezTo>
                  <a:pt x="1846230" y="1931414"/>
                  <a:pt x="1842594" y="1936864"/>
                  <a:pt x="1839867" y="1943224"/>
                </a:cubicBezTo>
                <a:cubicBezTo>
                  <a:pt x="1845321" y="1948674"/>
                  <a:pt x="1846230" y="1955033"/>
                  <a:pt x="1844412" y="1962300"/>
                </a:cubicBezTo>
                <a:cubicBezTo>
                  <a:pt x="1843503" y="1963209"/>
                  <a:pt x="1843503" y="1965026"/>
                  <a:pt x="1842594" y="1965026"/>
                </a:cubicBezTo>
                <a:cubicBezTo>
                  <a:pt x="1841685" y="1965026"/>
                  <a:pt x="1839867" y="1964117"/>
                  <a:pt x="1839867" y="1963209"/>
                </a:cubicBezTo>
                <a:cubicBezTo>
                  <a:pt x="1837140" y="1961392"/>
                  <a:pt x="1833504" y="1958667"/>
                  <a:pt x="1832595" y="1955942"/>
                </a:cubicBezTo>
                <a:cubicBezTo>
                  <a:pt x="1828959" y="1942315"/>
                  <a:pt x="1821686" y="1937773"/>
                  <a:pt x="1808051" y="1937773"/>
                </a:cubicBezTo>
                <a:cubicBezTo>
                  <a:pt x="1802597" y="1940498"/>
                  <a:pt x="1798052" y="1941407"/>
                  <a:pt x="1793507" y="1940498"/>
                </a:cubicBezTo>
                <a:cubicBezTo>
                  <a:pt x="1795325" y="1943224"/>
                  <a:pt x="1796234" y="1946857"/>
                  <a:pt x="1794416" y="1949582"/>
                </a:cubicBezTo>
                <a:cubicBezTo>
                  <a:pt x="1795325" y="1949582"/>
                  <a:pt x="1796234" y="1948674"/>
                  <a:pt x="1796234" y="1948674"/>
                </a:cubicBezTo>
                <a:cubicBezTo>
                  <a:pt x="1795325" y="1949582"/>
                  <a:pt x="1795325" y="1950491"/>
                  <a:pt x="1794416" y="1951399"/>
                </a:cubicBezTo>
                <a:cubicBezTo>
                  <a:pt x="1793507" y="1952308"/>
                  <a:pt x="1792598" y="1954125"/>
                  <a:pt x="1790780" y="1955942"/>
                </a:cubicBezTo>
                <a:cubicBezTo>
                  <a:pt x="1788962" y="1956850"/>
                  <a:pt x="1788962" y="1960484"/>
                  <a:pt x="1790780" y="1964117"/>
                </a:cubicBezTo>
                <a:cubicBezTo>
                  <a:pt x="1792598" y="1962300"/>
                  <a:pt x="1794416" y="1961392"/>
                  <a:pt x="1796234" y="1959575"/>
                </a:cubicBezTo>
                <a:cubicBezTo>
                  <a:pt x="1793507" y="1954125"/>
                  <a:pt x="1805324" y="1942315"/>
                  <a:pt x="1806233" y="1948674"/>
                </a:cubicBezTo>
                <a:cubicBezTo>
                  <a:pt x="1793507" y="1950491"/>
                  <a:pt x="1806233" y="1955033"/>
                  <a:pt x="1803506" y="1957758"/>
                </a:cubicBezTo>
                <a:cubicBezTo>
                  <a:pt x="1799870" y="1960484"/>
                  <a:pt x="1796234" y="1964117"/>
                  <a:pt x="1792598" y="1968660"/>
                </a:cubicBezTo>
                <a:cubicBezTo>
                  <a:pt x="1796234" y="1975927"/>
                  <a:pt x="1798961" y="1983194"/>
                  <a:pt x="1800779" y="1990462"/>
                </a:cubicBezTo>
                <a:cubicBezTo>
                  <a:pt x="1805324" y="2002271"/>
                  <a:pt x="1804415" y="2013172"/>
                  <a:pt x="1793507" y="2021348"/>
                </a:cubicBezTo>
                <a:cubicBezTo>
                  <a:pt x="1782598" y="2028616"/>
                  <a:pt x="1779872" y="2039517"/>
                  <a:pt x="1781689" y="2051326"/>
                </a:cubicBezTo>
                <a:cubicBezTo>
                  <a:pt x="1782598" y="2054960"/>
                  <a:pt x="1781689" y="2058594"/>
                  <a:pt x="1781689" y="2062227"/>
                </a:cubicBezTo>
                <a:cubicBezTo>
                  <a:pt x="1782598" y="2063136"/>
                  <a:pt x="1782598" y="2064952"/>
                  <a:pt x="1781689" y="2066769"/>
                </a:cubicBezTo>
                <a:cubicBezTo>
                  <a:pt x="1783508" y="2065861"/>
                  <a:pt x="1785325" y="2065861"/>
                  <a:pt x="1788053" y="2064952"/>
                </a:cubicBezTo>
                <a:cubicBezTo>
                  <a:pt x="1785325" y="2066769"/>
                  <a:pt x="1783508" y="2068586"/>
                  <a:pt x="1781689" y="2069495"/>
                </a:cubicBezTo>
                <a:cubicBezTo>
                  <a:pt x="1781689" y="2071311"/>
                  <a:pt x="1780780" y="2072220"/>
                  <a:pt x="1780780" y="2073128"/>
                </a:cubicBezTo>
                <a:cubicBezTo>
                  <a:pt x="1794416" y="2065861"/>
                  <a:pt x="1808960" y="2054960"/>
                  <a:pt x="1822596" y="2042242"/>
                </a:cubicBezTo>
                <a:cubicBezTo>
                  <a:pt x="1834413" y="2033158"/>
                  <a:pt x="1845321" y="2023165"/>
                  <a:pt x="1856230" y="2013172"/>
                </a:cubicBezTo>
                <a:cubicBezTo>
                  <a:pt x="1866229" y="2004088"/>
                  <a:pt x="1876228" y="1994095"/>
                  <a:pt x="1885318" y="1987736"/>
                </a:cubicBezTo>
                <a:cubicBezTo>
                  <a:pt x="1881682" y="1990462"/>
                  <a:pt x="1895317" y="1983194"/>
                  <a:pt x="1899863" y="1976835"/>
                </a:cubicBezTo>
                <a:cubicBezTo>
                  <a:pt x="1899863" y="1988645"/>
                  <a:pt x="1879864" y="2010447"/>
                  <a:pt x="1876228" y="2026799"/>
                </a:cubicBezTo>
                <a:cubicBezTo>
                  <a:pt x="1868047" y="2034066"/>
                  <a:pt x="1862593" y="2041334"/>
                  <a:pt x="1861684" y="2046784"/>
                </a:cubicBezTo>
                <a:cubicBezTo>
                  <a:pt x="1858047" y="2050418"/>
                  <a:pt x="1855320" y="2052235"/>
                  <a:pt x="1852593" y="2052235"/>
                </a:cubicBezTo>
                <a:cubicBezTo>
                  <a:pt x="1857139" y="2064952"/>
                  <a:pt x="1804415" y="2098564"/>
                  <a:pt x="1815323" y="2102198"/>
                </a:cubicBezTo>
                <a:cubicBezTo>
                  <a:pt x="1805324" y="2105831"/>
                  <a:pt x="1797143" y="2106740"/>
                  <a:pt x="1784416" y="2114916"/>
                </a:cubicBezTo>
                <a:cubicBezTo>
                  <a:pt x="1782371" y="2112872"/>
                  <a:pt x="1784928" y="2110828"/>
                  <a:pt x="1784800" y="2108784"/>
                </a:cubicBezTo>
                <a:lnTo>
                  <a:pt x="1783540" y="2106791"/>
                </a:lnTo>
                <a:lnTo>
                  <a:pt x="1784189" y="2106626"/>
                </a:lnTo>
                <a:cubicBezTo>
                  <a:pt x="1788734" y="2105832"/>
                  <a:pt x="1793052" y="2105378"/>
                  <a:pt x="1798961" y="2102198"/>
                </a:cubicBezTo>
                <a:cubicBezTo>
                  <a:pt x="1794416" y="2098564"/>
                  <a:pt x="1799870" y="2093114"/>
                  <a:pt x="1805324" y="2092205"/>
                </a:cubicBezTo>
                <a:cubicBezTo>
                  <a:pt x="1811687" y="2094022"/>
                  <a:pt x="1798961" y="2098564"/>
                  <a:pt x="1801688" y="2100381"/>
                </a:cubicBezTo>
                <a:cubicBezTo>
                  <a:pt x="1805324" y="2098564"/>
                  <a:pt x="1805324" y="2102198"/>
                  <a:pt x="1809869" y="2098564"/>
                </a:cubicBezTo>
                <a:cubicBezTo>
                  <a:pt x="1800779" y="2094931"/>
                  <a:pt x="1828050" y="2085846"/>
                  <a:pt x="1829868" y="2075854"/>
                </a:cubicBezTo>
                <a:cubicBezTo>
                  <a:pt x="1828050" y="2074037"/>
                  <a:pt x="1826232" y="2073128"/>
                  <a:pt x="1822596" y="2074037"/>
                </a:cubicBezTo>
                <a:cubicBezTo>
                  <a:pt x="1808051" y="2087663"/>
                  <a:pt x="1812596" y="2077670"/>
                  <a:pt x="1804415" y="2080396"/>
                </a:cubicBezTo>
                <a:cubicBezTo>
                  <a:pt x="1797143" y="2084938"/>
                  <a:pt x="1800779" y="2087663"/>
                  <a:pt x="1796234" y="2092205"/>
                </a:cubicBezTo>
                <a:cubicBezTo>
                  <a:pt x="1790780" y="2086755"/>
                  <a:pt x="1778962" y="2094022"/>
                  <a:pt x="1769872" y="2101289"/>
                </a:cubicBezTo>
                <a:cubicBezTo>
                  <a:pt x="1758055" y="2104923"/>
                  <a:pt x="1745328" y="2105831"/>
                  <a:pt x="1733511" y="2107649"/>
                </a:cubicBezTo>
                <a:cubicBezTo>
                  <a:pt x="1733511" y="2107649"/>
                  <a:pt x="1732602" y="2108557"/>
                  <a:pt x="1731693" y="2109465"/>
                </a:cubicBezTo>
                <a:cubicBezTo>
                  <a:pt x="1725330" y="2114916"/>
                  <a:pt x="1717149" y="2119458"/>
                  <a:pt x="1709877" y="2124909"/>
                </a:cubicBezTo>
                <a:cubicBezTo>
                  <a:pt x="1708058" y="2125817"/>
                  <a:pt x="1706240" y="2124909"/>
                  <a:pt x="1705331" y="2122183"/>
                </a:cubicBezTo>
                <a:cubicBezTo>
                  <a:pt x="1705331" y="2114916"/>
                  <a:pt x="1702604" y="2107649"/>
                  <a:pt x="1707149" y="2102198"/>
                </a:cubicBezTo>
                <a:cubicBezTo>
                  <a:pt x="1713513" y="2094931"/>
                  <a:pt x="1718967" y="2084029"/>
                  <a:pt x="1731693" y="2084938"/>
                </a:cubicBezTo>
                <a:cubicBezTo>
                  <a:pt x="1734420" y="2085846"/>
                  <a:pt x="1738965" y="2083121"/>
                  <a:pt x="1740783" y="2081304"/>
                </a:cubicBezTo>
                <a:cubicBezTo>
                  <a:pt x="1742601" y="2077670"/>
                  <a:pt x="1745328" y="2074037"/>
                  <a:pt x="1747147" y="2070403"/>
                </a:cubicBezTo>
                <a:cubicBezTo>
                  <a:pt x="1747147" y="2070403"/>
                  <a:pt x="1746238" y="2069495"/>
                  <a:pt x="1745328" y="2069495"/>
                </a:cubicBezTo>
                <a:cubicBezTo>
                  <a:pt x="1747147" y="2068586"/>
                  <a:pt x="1748964" y="2067678"/>
                  <a:pt x="1749874" y="2066769"/>
                </a:cubicBezTo>
                <a:cubicBezTo>
                  <a:pt x="1753510" y="2061319"/>
                  <a:pt x="1757146" y="2055868"/>
                  <a:pt x="1760782" y="2049509"/>
                </a:cubicBezTo>
                <a:cubicBezTo>
                  <a:pt x="1757146" y="2040425"/>
                  <a:pt x="1754419" y="2030432"/>
                  <a:pt x="1749874" y="2021348"/>
                </a:cubicBezTo>
                <a:cubicBezTo>
                  <a:pt x="1748055" y="2018623"/>
                  <a:pt x="1747147" y="2014989"/>
                  <a:pt x="1748964" y="2012264"/>
                </a:cubicBezTo>
                <a:cubicBezTo>
                  <a:pt x="1748964" y="2011356"/>
                  <a:pt x="1750783" y="2009539"/>
                  <a:pt x="1750783" y="2009539"/>
                </a:cubicBezTo>
                <a:cubicBezTo>
                  <a:pt x="1763509" y="2020440"/>
                  <a:pt x="1765327" y="2004996"/>
                  <a:pt x="1771690" y="2000454"/>
                </a:cubicBezTo>
                <a:cubicBezTo>
                  <a:pt x="1776235" y="1997729"/>
                  <a:pt x="1776235" y="1991370"/>
                  <a:pt x="1775326" y="1986828"/>
                </a:cubicBezTo>
                <a:cubicBezTo>
                  <a:pt x="1768054" y="1984103"/>
                  <a:pt x="1765327" y="1998638"/>
                  <a:pt x="1756237" y="1995004"/>
                </a:cubicBezTo>
                <a:cubicBezTo>
                  <a:pt x="1756237" y="1995912"/>
                  <a:pt x="1755328" y="1996821"/>
                  <a:pt x="1754419" y="1996821"/>
                </a:cubicBezTo>
                <a:cubicBezTo>
                  <a:pt x="1749874" y="2004088"/>
                  <a:pt x="1741692" y="2012264"/>
                  <a:pt x="1732602" y="2018623"/>
                </a:cubicBezTo>
                <a:cubicBezTo>
                  <a:pt x="1722603" y="2025890"/>
                  <a:pt x="1713513" y="2032249"/>
                  <a:pt x="1708967" y="2035883"/>
                </a:cubicBezTo>
                <a:cubicBezTo>
                  <a:pt x="1709877" y="2034066"/>
                  <a:pt x="1704422" y="2032249"/>
                  <a:pt x="1702604" y="2032249"/>
                </a:cubicBezTo>
                <a:cubicBezTo>
                  <a:pt x="1698059" y="2039517"/>
                  <a:pt x="1673515" y="2043150"/>
                  <a:pt x="1685333" y="2044967"/>
                </a:cubicBezTo>
                <a:cubicBezTo>
                  <a:pt x="1677151" y="2050418"/>
                  <a:pt x="1674424" y="2047692"/>
                  <a:pt x="1669879" y="2046784"/>
                </a:cubicBezTo>
                <a:cubicBezTo>
                  <a:pt x="1688060" y="2040425"/>
                  <a:pt x="1702604" y="2027707"/>
                  <a:pt x="1716240" y="2026799"/>
                </a:cubicBezTo>
                <a:cubicBezTo>
                  <a:pt x="1718967" y="2018623"/>
                  <a:pt x="1729875" y="2013172"/>
                  <a:pt x="1738965" y="2006813"/>
                </a:cubicBezTo>
                <a:cubicBezTo>
                  <a:pt x="1742601" y="2004996"/>
                  <a:pt x="1745328" y="2003180"/>
                  <a:pt x="1747147" y="2001363"/>
                </a:cubicBezTo>
                <a:cubicBezTo>
                  <a:pt x="1746238" y="2000454"/>
                  <a:pt x="1744419" y="1999546"/>
                  <a:pt x="1742601" y="1999546"/>
                </a:cubicBezTo>
                <a:cubicBezTo>
                  <a:pt x="1742601" y="1999546"/>
                  <a:pt x="1741692" y="1997729"/>
                  <a:pt x="1742601" y="1996821"/>
                </a:cubicBezTo>
                <a:cubicBezTo>
                  <a:pt x="1743511" y="1995004"/>
                  <a:pt x="1745328" y="1993187"/>
                  <a:pt x="1746238" y="1991370"/>
                </a:cubicBezTo>
                <a:cubicBezTo>
                  <a:pt x="1747147" y="1987736"/>
                  <a:pt x="1748055" y="1984103"/>
                  <a:pt x="1744419" y="1982286"/>
                </a:cubicBezTo>
                <a:cubicBezTo>
                  <a:pt x="1741692" y="1980469"/>
                  <a:pt x="1738056" y="1979560"/>
                  <a:pt x="1734420" y="1982286"/>
                </a:cubicBezTo>
                <a:cubicBezTo>
                  <a:pt x="1731693" y="1984103"/>
                  <a:pt x="1728966" y="1985920"/>
                  <a:pt x="1726239" y="1987736"/>
                </a:cubicBezTo>
                <a:cubicBezTo>
                  <a:pt x="1726239" y="1990462"/>
                  <a:pt x="1726239" y="1995004"/>
                  <a:pt x="1724421" y="1997729"/>
                </a:cubicBezTo>
                <a:cubicBezTo>
                  <a:pt x="1723512" y="1999546"/>
                  <a:pt x="1718967" y="2000454"/>
                  <a:pt x="1716240" y="2001363"/>
                </a:cubicBezTo>
                <a:cubicBezTo>
                  <a:pt x="1711694" y="2002271"/>
                  <a:pt x="1706240" y="2001363"/>
                  <a:pt x="1702604" y="2002271"/>
                </a:cubicBezTo>
                <a:cubicBezTo>
                  <a:pt x="1704422" y="2003180"/>
                  <a:pt x="1707149" y="2003180"/>
                  <a:pt x="1700786" y="2005905"/>
                </a:cubicBezTo>
                <a:cubicBezTo>
                  <a:pt x="1698968" y="2005905"/>
                  <a:pt x="1697150" y="2006813"/>
                  <a:pt x="1694423" y="2007722"/>
                </a:cubicBezTo>
                <a:cubicBezTo>
                  <a:pt x="1693514" y="2007722"/>
                  <a:pt x="1692605" y="2007722"/>
                  <a:pt x="1691696" y="2007722"/>
                </a:cubicBezTo>
                <a:cubicBezTo>
                  <a:pt x="1678970" y="2012264"/>
                  <a:pt x="1663516" y="2024074"/>
                  <a:pt x="1653517" y="2025890"/>
                </a:cubicBezTo>
                <a:cubicBezTo>
                  <a:pt x="1658971" y="2022256"/>
                  <a:pt x="1665334" y="2018623"/>
                  <a:pt x="1670788" y="2014989"/>
                </a:cubicBezTo>
                <a:cubicBezTo>
                  <a:pt x="1667152" y="2014989"/>
                  <a:pt x="1664425" y="2014989"/>
                  <a:pt x="1660789" y="2014081"/>
                </a:cubicBezTo>
                <a:cubicBezTo>
                  <a:pt x="1659880" y="2014081"/>
                  <a:pt x="1658971" y="2013172"/>
                  <a:pt x="1658062" y="2012264"/>
                </a:cubicBezTo>
                <a:cubicBezTo>
                  <a:pt x="1658062" y="2012264"/>
                  <a:pt x="1658971" y="2010447"/>
                  <a:pt x="1658971" y="2010447"/>
                </a:cubicBezTo>
                <a:cubicBezTo>
                  <a:pt x="1664425" y="2006813"/>
                  <a:pt x="1668970" y="2006813"/>
                  <a:pt x="1674424" y="2010447"/>
                </a:cubicBezTo>
                <a:cubicBezTo>
                  <a:pt x="1674424" y="2010447"/>
                  <a:pt x="1674424" y="2011356"/>
                  <a:pt x="1675333" y="2012264"/>
                </a:cubicBezTo>
                <a:cubicBezTo>
                  <a:pt x="1678060" y="2009539"/>
                  <a:pt x="1681696" y="2007722"/>
                  <a:pt x="1684424" y="2005905"/>
                </a:cubicBezTo>
                <a:cubicBezTo>
                  <a:pt x="1681696" y="2003180"/>
                  <a:pt x="1678970" y="2000454"/>
                  <a:pt x="1674424" y="2001363"/>
                </a:cubicBezTo>
                <a:cubicBezTo>
                  <a:pt x="1670788" y="2002271"/>
                  <a:pt x="1666243" y="2001363"/>
                  <a:pt x="1662607" y="2001363"/>
                </a:cubicBezTo>
                <a:cubicBezTo>
                  <a:pt x="1658971" y="2004996"/>
                  <a:pt x="1654426" y="2008630"/>
                  <a:pt x="1649881" y="2010447"/>
                </a:cubicBezTo>
                <a:cubicBezTo>
                  <a:pt x="1648972" y="2006813"/>
                  <a:pt x="1641699" y="2014081"/>
                  <a:pt x="1641699" y="2008630"/>
                </a:cubicBezTo>
                <a:cubicBezTo>
                  <a:pt x="1640790" y="2007722"/>
                  <a:pt x="1641699" y="2006813"/>
                  <a:pt x="1641699" y="2004996"/>
                </a:cubicBezTo>
                <a:cubicBezTo>
                  <a:pt x="1635336" y="2008630"/>
                  <a:pt x="1628064" y="2008630"/>
                  <a:pt x="1620792" y="2008630"/>
                </a:cubicBezTo>
                <a:cubicBezTo>
                  <a:pt x="1613520" y="2007722"/>
                  <a:pt x="1608975" y="2009539"/>
                  <a:pt x="1606248" y="2018623"/>
                </a:cubicBezTo>
                <a:cubicBezTo>
                  <a:pt x="1604429" y="2023165"/>
                  <a:pt x="1601702" y="2025890"/>
                  <a:pt x="1597157" y="2028616"/>
                </a:cubicBezTo>
                <a:cubicBezTo>
                  <a:pt x="1597157" y="2030432"/>
                  <a:pt x="1595339" y="2034066"/>
                  <a:pt x="1591703" y="2036791"/>
                </a:cubicBezTo>
                <a:cubicBezTo>
                  <a:pt x="1598975" y="2036791"/>
                  <a:pt x="1601702" y="2044059"/>
                  <a:pt x="1610793" y="2041334"/>
                </a:cubicBezTo>
                <a:cubicBezTo>
                  <a:pt x="1607157" y="2043150"/>
                  <a:pt x="1604429" y="2044967"/>
                  <a:pt x="1603520" y="2047692"/>
                </a:cubicBezTo>
                <a:cubicBezTo>
                  <a:pt x="1607157" y="2049509"/>
                  <a:pt x="1613520" y="2046784"/>
                  <a:pt x="1615338" y="2050418"/>
                </a:cubicBezTo>
                <a:cubicBezTo>
                  <a:pt x="1607157" y="2052235"/>
                  <a:pt x="1597157" y="2057685"/>
                  <a:pt x="1588976" y="2065861"/>
                </a:cubicBezTo>
                <a:cubicBezTo>
                  <a:pt x="1586249" y="2058594"/>
                  <a:pt x="1573523" y="2067678"/>
                  <a:pt x="1569887" y="2069495"/>
                </a:cubicBezTo>
                <a:cubicBezTo>
                  <a:pt x="1574432" y="2072220"/>
                  <a:pt x="1580795" y="2070403"/>
                  <a:pt x="1586249" y="2065861"/>
                </a:cubicBezTo>
                <a:cubicBezTo>
                  <a:pt x="1585340" y="2074037"/>
                  <a:pt x="1595339" y="2063136"/>
                  <a:pt x="1595339" y="2069495"/>
                </a:cubicBezTo>
                <a:cubicBezTo>
                  <a:pt x="1588067" y="2074945"/>
                  <a:pt x="1558069" y="2070403"/>
                  <a:pt x="1551706" y="2085846"/>
                </a:cubicBezTo>
                <a:cubicBezTo>
                  <a:pt x="1569887" y="2075854"/>
                  <a:pt x="1576250" y="2081304"/>
                  <a:pt x="1589885" y="2078579"/>
                </a:cubicBezTo>
                <a:cubicBezTo>
                  <a:pt x="1596248" y="2085846"/>
                  <a:pt x="1593521" y="2090388"/>
                  <a:pt x="1588976" y="2094931"/>
                </a:cubicBezTo>
                <a:cubicBezTo>
                  <a:pt x="1587158" y="2091297"/>
                  <a:pt x="1587158" y="2091297"/>
                  <a:pt x="1587158" y="2091297"/>
                </a:cubicBezTo>
                <a:cubicBezTo>
                  <a:pt x="1582613" y="2093114"/>
                  <a:pt x="1581704" y="2094931"/>
                  <a:pt x="1578977" y="2096747"/>
                </a:cubicBezTo>
                <a:cubicBezTo>
                  <a:pt x="1580795" y="2097656"/>
                  <a:pt x="1582613" y="2097656"/>
                  <a:pt x="1579886" y="2099473"/>
                </a:cubicBezTo>
                <a:cubicBezTo>
                  <a:pt x="1580795" y="2101289"/>
                  <a:pt x="1581477" y="2100608"/>
                  <a:pt x="1582613" y="2099359"/>
                </a:cubicBezTo>
                <a:lnTo>
                  <a:pt x="1588027" y="2095865"/>
                </a:lnTo>
                <a:lnTo>
                  <a:pt x="1588029" y="2095865"/>
                </a:lnTo>
                <a:lnTo>
                  <a:pt x="1576250" y="2104015"/>
                </a:lnTo>
                <a:cubicBezTo>
                  <a:pt x="1571932" y="2106740"/>
                  <a:pt x="1567614" y="2109465"/>
                  <a:pt x="1564432" y="2112191"/>
                </a:cubicBezTo>
                <a:cubicBezTo>
                  <a:pt x="1543525" y="2117641"/>
                  <a:pt x="1517163" y="2136718"/>
                  <a:pt x="1500801" y="2136718"/>
                </a:cubicBezTo>
                <a:cubicBezTo>
                  <a:pt x="1507164" y="2133084"/>
                  <a:pt x="1523526" y="2129451"/>
                  <a:pt x="1523526" y="2121275"/>
                </a:cubicBezTo>
                <a:cubicBezTo>
                  <a:pt x="1516254" y="2115824"/>
                  <a:pt x="1510800" y="2129451"/>
                  <a:pt x="1506255" y="2124000"/>
                </a:cubicBezTo>
                <a:cubicBezTo>
                  <a:pt x="1516254" y="2118549"/>
                  <a:pt x="1520799" y="2120366"/>
                  <a:pt x="1523526" y="2113099"/>
                </a:cubicBezTo>
                <a:cubicBezTo>
                  <a:pt x="1519890" y="2114007"/>
                  <a:pt x="1519890" y="2111282"/>
                  <a:pt x="1518072" y="2112191"/>
                </a:cubicBezTo>
                <a:cubicBezTo>
                  <a:pt x="1508982" y="2116733"/>
                  <a:pt x="1499892" y="2124909"/>
                  <a:pt x="1502619" y="2128542"/>
                </a:cubicBezTo>
                <a:cubicBezTo>
                  <a:pt x="1501710" y="2124000"/>
                  <a:pt x="1497165" y="2133993"/>
                  <a:pt x="1495346" y="2129451"/>
                </a:cubicBezTo>
                <a:cubicBezTo>
                  <a:pt x="1498073" y="2126725"/>
                  <a:pt x="1497165" y="2123092"/>
                  <a:pt x="1498073" y="2120366"/>
                </a:cubicBezTo>
                <a:cubicBezTo>
                  <a:pt x="1508982" y="2116733"/>
                  <a:pt x="1515345" y="2112191"/>
                  <a:pt x="1516254" y="2106740"/>
                </a:cubicBezTo>
                <a:cubicBezTo>
                  <a:pt x="1500801" y="2104923"/>
                  <a:pt x="1491710" y="2112191"/>
                  <a:pt x="1480802" y="2114007"/>
                </a:cubicBezTo>
                <a:cubicBezTo>
                  <a:pt x="1478075" y="2117641"/>
                  <a:pt x="1475348" y="2121275"/>
                  <a:pt x="1472621" y="2124909"/>
                </a:cubicBezTo>
                <a:cubicBezTo>
                  <a:pt x="1469894" y="2127634"/>
                  <a:pt x="1466258" y="2126725"/>
                  <a:pt x="1462621" y="2125817"/>
                </a:cubicBezTo>
                <a:cubicBezTo>
                  <a:pt x="1459895" y="2124909"/>
                  <a:pt x="1458985" y="2120366"/>
                  <a:pt x="1454440" y="2123092"/>
                </a:cubicBezTo>
                <a:cubicBezTo>
                  <a:pt x="1448986" y="2126725"/>
                  <a:pt x="1441714" y="2128542"/>
                  <a:pt x="1437169" y="2133084"/>
                </a:cubicBezTo>
                <a:cubicBezTo>
                  <a:pt x="1426261" y="2143985"/>
                  <a:pt x="1413534" y="2151253"/>
                  <a:pt x="1399899" y="2156703"/>
                </a:cubicBezTo>
                <a:cubicBezTo>
                  <a:pt x="1399899" y="2156703"/>
                  <a:pt x="1399899" y="2156703"/>
                  <a:pt x="1399899" y="2157612"/>
                </a:cubicBezTo>
                <a:cubicBezTo>
                  <a:pt x="1399899" y="2157612"/>
                  <a:pt x="1400808" y="2158520"/>
                  <a:pt x="1400808" y="2159429"/>
                </a:cubicBezTo>
                <a:cubicBezTo>
                  <a:pt x="1413534" y="2156703"/>
                  <a:pt x="1423534" y="2160337"/>
                  <a:pt x="1437169" y="2153070"/>
                </a:cubicBezTo>
                <a:cubicBezTo>
                  <a:pt x="1436260" y="2153978"/>
                  <a:pt x="1435351" y="2154887"/>
                  <a:pt x="1434442" y="2155795"/>
                </a:cubicBezTo>
                <a:cubicBezTo>
                  <a:pt x="1442623" y="2153978"/>
                  <a:pt x="1450804" y="2152161"/>
                  <a:pt x="1459895" y="2151253"/>
                </a:cubicBezTo>
                <a:cubicBezTo>
                  <a:pt x="1465348" y="2160337"/>
                  <a:pt x="1449895" y="2150345"/>
                  <a:pt x="1450804" y="2158520"/>
                </a:cubicBezTo>
                <a:cubicBezTo>
                  <a:pt x="1456258" y="2159429"/>
                  <a:pt x="1474439" y="2155795"/>
                  <a:pt x="1474439" y="2149436"/>
                </a:cubicBezTo>
                <a:cubicBezTo>
                  <a:pt x="1470803" y="2151253"/>
                  <a:pt x="1466258" y="2153070"/>
                  <a:pt x="1462621" y="2154887"/>
                </a:cubicBezTo>
                <a:cubicBezTo>
                  <a:pt x="1463531" y="2151253"/>
                  <a:pt x="1468985" y="2149436"/>
                  <a:pt x="1473530" y="2146711"/>
                </a:cubicBezTo>
                <a:cubicBezTo>
                  <a:pt x="1474439" y="2146711"/>
                  <a:pt x="1474439" y="2146711"/>
                  <a:pt x="1474439" y="2146711"/>
                </a:cubicBezTo>
                <a:cubicBezTo>
                  <a:pt x="1477166" y="2144894"/>
                  <a:pt x="1479893" y="2143985"/>
                  <a:pt x="1481711" y="2142169"/>
                </a:cubicBezTo>
                <a:cubicBezTo>
                  <a:pt x="1483075" y="2142850"/>
                  <a:pt x="1490063" y="2141998"/>
                  <a:pt x="1491170" y="2142680"/>
                </a:cubicBezTo>
                <a:lnTo>
                  <a:pt x="1490226" y="2143644"/>
                </a:lnTo>
                <a:lnTo>
                  <a:pt x="1488983" y="2143985"/>
                </a:lnTo>
                <a:cubicBezTo>
                  <a:pt x="1488983" y="2143985"/>
                  <a:pt x="1488983" y="2143985"/>
                  <a:pt x="1489892" y="2143985"/>
                </a:cubicBezTo>
                <a:lnTo>
                  <a:pt x="1490226" y="2143644"/>
                </a:lnTo>
                <a:lnTo>
                  <a:pt x="1514209" y="2137059"/>
                </a:lnTo>
                <a:cubicBezTo>
                  <a:pt x="1522390" y="2134447"/>
                  <a:pt x="1530344" y="2131722"/>
                  <a:pt x="1538071" y="2129451"/>
                </a:cubicBezTo>
                <a:cubicBezTo>
                  <a:pt x="1558069" y="2123092"/>
                  <a:pt x="1576250" y="2117641"/>
                  <a:pt x="1596248" y="2117641"/>
                </a:cubicBezTo>
                <a:cubicBezTo>
                  <a:pt x="1599884" y="2109465"/>
                  <a:pt x="1607157" y="2106740"/>
                  <a:pt x="1615338" y="2105831"/>
                </a:cubicBezTo>
                <a:cubicBezTo>
                  <a:pt x="1636245" y="2099473"/>
                  <a:pt x="1652608" y="2087663"/>
                  <a:pt x="1663516" y="2076762"/>
                </a:cubicBezTo>
                <a:cubicBezTo>
                  <a:pt x="1669879" y="2084938"/>
                  <a:pt x="1679879" y="2063136"/>
                  <a:pt x="1689878" y="2063136"/>
                </a:cubicBezTo>
                <a:cubicBezTo>
                  <a:pt x="1688969" y="2060410"/>
                  <a:pt x="1690787" y="2059502"/>
                  <a:pt x="1687151" y="2059502"/>
                </a:cubicBezTo>
                <a:cubicBezTo>
                  <a:pt x="1697605" y="2058594"/>
                  <a:pt x="1703286" y="2052462"/>
                  <a:pt x="1709081" y="2045648"/>
                </a:cubicBezTo>
                <a:lnTo>
                  <a:pt x="1723518" y="2034194"/>
                </a:lnTo>
                <a:lnTo>
                  <a:pt x="1723782" y="2039843"/>
                </a:lnTo>
                <a:cubicBezTo>
                  <a:pt x="1720842" y="2045932"/>
                  <a:pt x="1710104" y="2052916"/>
                  <a:pt x="1708058" y="2060410"/>
                </a:cubicBezTo>
                <a:cubicBezTo>
                  <a:pt x="1691696" y="2060410"/>
                  <a:pt x="1684424" y="2074945"/>
                  <a:pt x="1667152" y="2084938"/>
                </a:cubicBezTo>
                <a:cubicBezTo>
                  <a:pt x="1667152" y="2086300"/>
                  <a:pt x="1667152" y="2089480"/>
                  <a:pt x="1666129" y="2092205"/>
                </a:cubicBezTo>
                <a:lnTo>
                  <a:pt x="1662463" y="2094532"/>
                </a:lnTo>
                <a:lnTo>
                  <a:pt x="1660675" y="2093341"/>
                </a:lnTo>
                <a:cubicBezTo>
                  <a:pt x="1658289" y="2092659"/>
                  <a:pt x="1654426" y="2092205"/>
                  <a:pt x="1653517" y="2091297"/>
                </a:cubicBezTo>
                <a:cubicBezTo>
                  <a:pt x="1644426" y="2094931"/>
                  <a:pt x="1637154" y="2101289"/>
                  <a:pt x="1629882" y="2106740"/>
                </a:cubicBezTo>
                <a:cubicBezTo>
                  <a:pt x="1635336" y="2107649"/>
                  <a:pt x="1639882" y="2109465"/>
                  <a:pt x="1641699" y="2111282"/>
                </a:cubicBezTo>
                <a:cubicBezTo>
                  <a:pt x="1639882" y="2112191"/>
                  <a:pt x="1638063" y="2112191"/>
                  <a:pt x="1636245" y="2113099"/>
                </a:cubicBezTo>
                <a:cubicBezTo>
                  <a:pt x="1636245" y="2114916"/>
                  <a:pt x="1636245" y="2115824"/>
                  <a:pt x="1638972" y="2117641"/>
                </a:cubicBezTo>
                <a:cubicBezTo>
                  <a:pt x="1628973" y="2124000"/>
                  <a:pt x="1627155" y="2120366"/>
                  <a:pt x="1620792" y="2121275"/>
                </a:cubicBezTo>
                <a:cubicBezTo>
                  <a:pt x="1628064" y="2128542"/>
                  <a:pt x="1596248" y="2136718"/>
                  <a:pt x="1589885" y="2144894"/>
                </a:cubicBezTo>
                <a:cubicBezTo>
                  <a:pt x="1589885" y="2142169"/>
                  <a:pt x="1586249" y="2142169"/>
                  <a:pt x="1581704" y="2143985"/>
                </a:cubicBezTo>
                <a:cubicBezTo>
                  <a:pt x="1583522" y="2145802"/>
                  <a:pt x="1585340" y="2144894"/>
                  <a:pt x="1583522" y="2148527"/>
                </a:cubicBezTo>
                <a:cubicBezTo>
                  <a:pt x="1537162" y="2163971"/>
                  <a:pt x="1495346" y="2175780"/>
                  <a:pt x="1452622" y="2188498"/>
                </a:cubicBezTo>
                <a:cubicBezTo>
                  <a:pt x="1437169" y="2187590"/>
                  <a:pt x="1395354" y="2193041"/>
                  <a:pt x="1399899" y="2207575"/>
                </a:cubicBezTo>
                <a:cubicBezTo>
                  <a:pt x="1348993" y="2223927"/>
                  <a:pt x="1293543" y="2227561"/>
                  <a:pt x="1236274" y="2232103"/>
                </a:cubicBezTo>
                <a:cubicBezTo>
                  <a:pt x="1217185" y="2225744"/>
                  <a:pt x="1193550" y="2229377"/>
                  <a:pt x="1175370" y="2230286"/>
                </a:cubicBezTo>
                <a:cubicBezTo>
                  <a:pt x="1178097" y="2230286"/>
                  <a:pt x="1170825" y="2226652"/>
                  <a:pt x="1165370" y="2228469"/>
                </a:cubicBezTo>
                <a:cubicBezTo>
                  <a:pt x="1147190" y="2234828"/>
                  <a:pt x="1178097" y="2240279"/>
                  <a:pt x="1193550" y="2239370"/>
                </a:cubicBezTo>
                <a:cubicBezTo>
                  <a:pt x="1179915" y="2239370"/>
                  <a:pt x="1192641" y="2249363"/>
                  <a:pt x="1195368" y="2252997"/>
                </a:cubicBezTo>
                <a:cubicBezTo>
                  <a:pt x="1224457" y="2255722"/>
                  <a:pt x="1248092" y="2254813"/>
                  <a:pt x="1273544" y="2257539"/>
                </a:cubicBezTo>
                <a:cubicBezTo>
                  <a:pt x="1279908" y="2256630"/>
                  <a:pt x="1280817" y="2252088"/>
                  <a:pt x="1288998" y="2252088"/>
                </a:cubicBezTo>
                <a:cubicBezTo>
                  <a:pt x="1299906" y="2257539"/>
                  <a:pt x="1311723" y="2246637"/>
                  <a:pt x="1324450" y="2246637"/>
                </a:cubicBezTo>
                <a:cubicBezTo>
                  <a:pt x="1332631" y="2245729"/>
                  <a:pt x="1338994" y="2251180"/>
                  <a:pt x="1346266" y="2250271"/>
                </a:cubicBezTo>
                <a:cubicBezTo>
                  <a:pt x="1354448" y="2249363"/>
                  <a:pt x="1361720" y="2242095"/>
                  <a:pt x="1368992" y="2241187"/>
                </a:cubicBezTo>
                <a:cubicBezTo>
                  <a:pt x="1373537" y="2241187"/>
                  <a:pt x="1380809" y="2242095"/>
                  <a:pt x="1384445" y="2242095"/>
                </a:cubicBezTo>
                <a:cubicBezTo>
                  <a:pt x="1384445" y="2242095"/>
                  <a:pt x="1382627" y="2239370"/>
                  <a:pt x="1381718" y="2239370"/>
                </a:cubicBezTo>
                <a:cubicBezTo>
                  <a:pt x="1389900" y="2238462"/>
                  <a:pt x="1393536" y="2242095"/>
                  <a:pt x="1400808" y="2241187"/>
                </a:cubicBezTo>
                <a:cubicBezTo>
                  <a:pt x="1401717" y="2241187"/>
                  <a:pt x="1401717" y="2236645"/>
                  <a:pt x="1402626" y="2235737"/>
                </a:cubicBezTo>
                <a:cubicBezTo>
                  <a:pt x="1410807" y="2231194"/>
                  <a:pt x="1423534" y="2236645"/>
                  <a:pt x="1434442" y="2234828"/>
                </a:cubicBezTo>
                <a:cubicBezTo>
                  <a:pt x="1440805" y="2228469"/>
                  <a:pt x="1424442" y="2230286"/>
                  <a:pt x="1435351" y="2226652"/>
                </a:cubicBezTo>
                <a:cubicBezTo>
                  <a:pt x="1437169" y="2231194"/>
                  <a:pt x="1447168" y="2228469"/>
                  <a:pt x="1451713" y="2230286"/>
                </a:cubicBezTo>
                <a:cubicBezTo>
                  <a:pt x="1457167" y="2220293"/>
                  <a:pt x="1480802" y="2223927"/>
                  <a:pt x="1475348" y="2216659"/>
                </a:cubicBezTo>
                <a:cubicBezTo>
                  <a:pt x="1484438" y="2215751"/>
                  <a:pt x="1497165" y="2214843"/>
                  <a:pt x="1508982" y="2212117"/>
                </a:cubicBezTo>
                <a:cubicBezTo>
                  <a:pt x="1520799" y="2209392"/>
                  <a:pt x="1531707" y="2205758"/>
                  <a:pt x="1539889" y="2203033"/>
                </a:cubicBezTo>
                <a:cubicBezTo>
                  <a:pt x="1537162" y="2203941"/>
                  <a:pt x="1538071" y="2205758"/>
                  <a:pt x="1538071" y="2208484"/>
                </a:cubicBezTo>
                <a:cubicBezTo>
                  <a:pt x="1557160" y="2201216"/>
                  <a:pt x="1563523" y="2199399"/>
                  <a:pt x="1574432" y="2198491"/>
                </a:cubicBezTo>
                <a:cubicBezTo>
                  <a:pt x="1573523" y="2197583"/>
                  <a:pt x="1571704" y="2197583"/>
                  <a:pt x="1570796" y="2196674"/>
                </a:cubicBezTo>
                <a:cubicBezTo>
                  <a:pt x="1584431" y="2192132"/>
                  <a:pt x="1598066" y="2188498"/>
                  <a:pt x="1609884" y="2183048"/>
                </a:cubicBezTo>
                <a:cubicBezTo>
                  <a:pt x="1620792" y="2177597"/>
                  <a:pt x="1630791" y="2173055"/>
                  <a:pt x="1638972" y="2168513"/>
                </a:cubicBezTo>
                <a:cubicBezTo>
                  <a:pt x="1641699" y="2169421"/>
                  <a:pt x="1644426" y="2170330"/>
                  <a:pt x="1648063" y="2170330"/>
                </a:cubicBezTo>
                <a:cubicBezTo>
                  <a:pt x="1652608" y="2163971"/>
                  <a:pt x="1655335" y="2164879"/>
                  <a:pt x="1660789" y="2165788"/>
                </a:cubicBezTo>
                <a:cubicBezTo>
                  <a:pt x="1664425" y="2161245"/>
                  <a:pt x="1659880" y="2156703"/>
                  <a:pt x="1668061" y="2156703"/>
                </a:cubicBezTo>
                <a:cubicBezTo>
                  <a:pt x="1661698" y="2163971"/>
                  <a:pt x="1679879" y="2155795"/>
                  <a:pt x="1685333" y="2154887"/>
                </a:cubicBezTo>
                <a:cubicBezTo>
                  <a:pt x="1683515" y="2152161"/>
                  <a:pt x="1690787" y="2150345"/>
                  <a:pt x="1687151" y="2146711"/>
                </a:cubicBezTo>
                <a:cubicBezTo>
                  <a:pt x="1686242" y="2143985"/>
                  <a:pt x="1679879" y="2148527"/>
                  <a:pt x="1678060" y="2146711"/>
                </a:cubicBezTo>
                <a:cubicBezTo>
                  <a:pt x="1693514" y="2139443"/>
                  <a:pt x="1696241" y="2143077"/>
                  <a:pt x="1699877" y="2149436"/>
                </a:cubicBezTo>
                <a:cubicBezTo>
                  <a:pt x="1695332" y="2153978"/>
                  <a:pt x="1685333" y="2158520"/>
                  <a:pt x="1680788" y="2163971"/>
                </a:cubicBezTo>
                <a:cubicBezTo>
                  <a:pt x="1672606" y="2158520"/>
                  <a:pt x="1648972" y="2174872"/>
                  <a:pt x="1644426" y="2180323"/>
                </a:cubicBezTo>
                <a:cubicBezTo>
                  <a:pt x="1647154" y="2179414"/>
                  <a:pt x="1647154" y="2182139"/>
                  <a:pt x="1649881" y="2181231"/>
                </a:cubicBezTo>
                <a:cubicBezTo>
                  <a:pt x="1649881" y="2179414"/>
                  <a:pt x="1648063" y="2177597"/>
                  <a:pt x="1650790" y="2175780"/>
                </a:cubicBezTo>
                <a:cubicBezTo>
                  <a:pt x="1668970" y="2177597"/>
                  <a:pt x="1681696" y="2165788"/>
                  <a:pt x="1699877" y="2155795"/>
                </a:cubicBezTo>
                <a:cubicBezTo>
                  <a:pt x="1697150" y="2163971"/>
                  <a:pt x="1707149" y="2157612"/>
                  <a:pt x="1709877" y="2162154"/>
                </a:cubicBezTo>
                <a:cubicBezTo>
                  <a:pt x="1690787" y="2172147"/>
                  <a:pt x="1670788" y="2180323"/>
                  <a:pt x="1653517" y="2189407"/>
                </a:cubicBezTo>
                <a:cubicBezTo>
                  <a:pt x="1659880" y="2183048"/>
                  <a:pt x="1644426" y="2188498"/>
                  <a:pt x="1641699" y="2188498"/>
                </a:cubicBezTo>
                <a:cubicBezTo>
                  <a:pt x="1638063" y="2192132"/>
                  <a:pt x="1625337" y="2203033"/>
                  <a:pt x="1621701" y="2202125"/>
                </a:cubicBezTo>
                <a:cubicBezTo>
                  <a:pt x="1624428" y="2201216"/>
                  <a:pt x="1623519" y="2199399"/>
                  <a:pt x="1622610" y="2197583"/>
                </a:cubicBezTo>
                <a:cubicBezTo>
                  <a:pt x="1614429" y="2208484"/>
                  <a:pt x="1598066" y="2211209"/>
                  <a:pt x="1584431" y="2218476"/>
                </a:cubicBezTo>
                <a:cubicBezTo>
                  <a:pt x="1599884" y="2212117"/>
                  <a:pt x="1593521" y="2217568"/>
                  <a:pt x="1606248" y="2214843"/>
                </a:cubicBezTo>
                <a:cubicBezTo>
                  <a:pt x="1595339" y="2221202"/>
                  <a:pt x="1589885" y="2224835"/>
                  <a:pt x="1579886" y="2223019"/>
                </a:cubicBezTo>
                <a:cubicBezTo>
                  <a:pt x="1581704" y="2227561"/>
                  <a:pt x="1581704" y="2227561"/>
                  <a:pt x="1581704" y="2227561"/>
                </a:cubicBezTo>
                <a:cubicBezTo>
                  <a:pt x="1568977" y="2229377"/>
                  <a:pt x="1553524" y="2235737"/>
                  <a:pt x="1538071" y="2243004"/>
                </a:cubicBezTo>
                <a:cubicBezTo>
                  <a:pt x="1529890" y="2245729"/>
                  <a:pt x="1521708" y="2249363"/>
                  <a:pt x="1513527" y="2252088"/>
                </a:cubicBezTo>
                <a:cubicBezTo>
                  <a:pt x="1505346" y="2254813"/>
                  <a:pt x="1497165" y="2256630"/>
                  <a:pt x="1488983" y="2257539"/>
                </a:cubicBezTo>
                <a:cubicBezTo>
                  <a:pt x="1488983" y="2259355"/>
                  <a:pt x="1489892" y="2261172"/>
                  <a:pt x="1487165" y="2262081"/>
                </a:cubicBezTo>
                <a:cubicBezTo>
                  <a:pt x="1458076" y="2263898"/>
                  <a:pt x="1419897" y="2283883"/>
                  <a:pt x="1404444" y="2281158"/>
                </a:cubicBezTo>
                <a:cubicBezTo>
                  <a:pt x="1404444" y="2286608"/>
                  <a:pt x="1418079" y="2285700"/>
                  <a:pt x="1424442" y="2281158"/>
                </a:cubicBezTo>
                <a:cubicBezTo>
                  <a:pt x="1424442" y="2291150"/>
                  <a:pt x="1407171" y="2287517"/>
                  <a:pt x="1399899" y="2287517"/>
                </a:cubicBezTo>
                <a:cubicBezTo>
                  <a:pt x="1400808" y="2287517"/>
                  <a:pt x="1400808" y="2290242"/>
                  <a:pt x="1400808" y="2290242"/>
                </a:cubicBezTo>
                <a:cubicBezTo>
                  <a:pt x="1389900" y="2290242"/>
                  <a:pt x="1384445" y="2284791"/>
                  <a:pt x="1372628" y="2285700"/>
                </a:cubicBezTo>
                <a:cubicBezTo>
                  <a:pt x="1358084" y="2286608"/>
                  <a:pt x="1354448" y="2294784"/>
                  <a:pt x="1335358" y="2295692"/>
                </a:cubicBezTo>
                <a:cubicBezTo>
                  <a:pt x="1339903" y="2287517"/>
                  <a:pt x="1315359" y="2297510"/>
                  <a:pt x="1308087" y="2294784"/>
                </a:cubicBezTo>
                <a:cubicBezTo>
                  <a:pt x="1322632" y="2292059"/>
                  <a:pt x="1314450" y="2292059"/>
                  <a:pt x="1302633" y="2292967"/>
                </a:cubicBezTo>
                <a:cubicBezTo>
                  <a:pt x="1290816" y="2293876"/>
                  <a:pt x="1275362" y="2294784"/>
                  <a:pt x="1275362" y="2300235"/>
                </a:cubicBezTo>
                <a:cubicBezTo>
                  <a:pt x="1284453" y="2299326"/>
                  <a:pt x="1286271" y="2302960"/>
                  <a:pt x="1292634" y="2303868"/>
                </a:cubicBezTo>
                <a:cubicBezTo>
                  <a:pt x="1277181" y="2303868"/>
                  <a:pt x="1284453" y="2305685"/>
                  <a:pt x="1281725" y="2311136"/>
                </a:cubicBezTo>
                <a:cubicBezTo>
                  <a:pt x="1269908" y="2310227"/>
                  <a:pt x="1268090" y="2314770"/>
                  <a:pt x="1259909" y="2315678"/>
                </a:cubicBezTo>
                <a:cubicBezTo>
                  <a:pt x="1260818" y="2311136"/>
                  <a:pt x="1272635" y="2311136"/>
                  <a:pt x="1276271" y="2307502"/>
                </a:cubicBezTo>
                <a:cubicBezTo>
                  <a:pt x="1272635" y="2307502"/>
                  <a:pt x="1269908" y="2306594"/>
                  <a:pt x="1268090" y="2306594"/>
                </a:cubicBezTo>
                <a:cubicBezTo>
                  <a:pt x="1261727" y="2308410"/>
                  <a:pt x="1258091" y="2315678"/>
                  <a:pt x="1251728" y="2310227"/>
                </a:cubicBezTo>
                <a:cubicBezTo>
                  <a:pt x="1251728" y="2312953"/>
                  <a:pt x="1250819" y="2314770"/>
                  <a:pt x="1249001" y="2315678"/>
                </a:cubicBezTo>
                <a:cubicBezTo>
                  <a:pt x="1270817" y="2316586"/>
                  <a:pt x="1286271" y="2317495"/>
                  <a:pt x="1300815" y="2316586"/>
                </a:cubicBezTo>
                <a:cubicBezTo>
                  <a:pt x="1316268" y="2315678"/>
                  <a:pt x="1329904" y="2312953"/>
                  <a:pt x="1350812" y="2306594"/>
                </a:cubicBezTo>
                <a:cubicBezTo>
                  <a:pt x="1362629" y="2307502"/>
                  <a:pt x="1375355" y="2303868"/>
                  <a:pt x="1388081" y="2301143"/>
                </a:cubicBezTo>
                <a:cubicBezTo>
                  <a:pt x="1400808" y="2298418"/>
                  <a:pt x="1413534" y="2296601"/>
                  <a:pt x="1427170" y="2296601"/>
                </a:cubicBezTo>
                <a:cubicBezTo>
                  <a:pt x="1427170" y="2293876"/>
                  <a:pt x="1436260" y="2293876"/>
                  <a:pt x="1434442" y="2291150"/>
                </a:cubicBezTo>
                <a:cubicBezTo>
                  <a:pt x="1468985" y="2286608"/>
                  <a:pt x="1500801" y="2263898"/>
                  <a:pt x="1530798" y="2265714"/>
                </a:cubicBezTo>
                <a:cubicBezTo>
                  <a:pt x="1523526" y="2268440"/>
                  <a:pt x="1512618" y="2270257"/>
                  <a:pt x="1512618" y="2273890"/>
                </a:cubicBezTo>
                <a:cubicBezTo>
                  <a:pt x="1521708" y="2272073"/>
                  <a:pt x="1558978" y="2263898"/>
                  <a:pt x="1548070" y="2256630"/>
                </a:cubicBezTo>
                <a:cubicBezTo>
                  <a:pt x="1554433" y="2254813"/>
                  <a:pt x="1560796" y="2254813"/>
                  <a:pt x="1568977" y="2250271"/>
                </a:cubicBezTo>
                <a:cubicBezTo>
                  <a:pt x="1575340" y="2254813"/>
                  <a:pt x="1556251" y="2255722"/>
                  <a:pt x="1557160" y="2259355"/>
                </a:cubicBezTo>
                <a:cubicBezTo>
                  <a:pt x="1569887" y="2255722"/>
                  <a:pt x="1597157" y="2249363"/>
                  <a:pt x="1602611" y="2238462"/>
                </a:cubicBezTo>
                <a:cubicBezTo>
                  <a:pt x="1627155" y="2230286"/>
                  <a:pt x="1647154" y="2220293"/>
                  <a:pt x="1664425" y="2212117"/>
                </a:cubicBezTo>
                <a:cubicBezTo>
                  <a:pt x="1682606" y="2203033"/>
                  <a:pt x="1698059" y="2193949"/>
                  <a:pt x="1710786" y="2183048"/>
                </a:cubicBezTo>
                <a:cubicBezTo>
                  <a:pt x="1716240" y="2189407"/>
                  <a:pt x="1714422" y="2177597"/>
                  <a:pt x="1719876" y="2175780"/>
                </a:cubicBezTo>
                <a:cubicBezTo>
                  <a:pt x="1726239" y="2173963"/>
                  <a:pt x="1720785" y="2183048"/>
                  <a:pt x="1725330" y="2181231"/>
                </a:cubicBezTo>
                <a:cubicBezTo>
                  <a:pt x="1728057" y="2179414"/>
                  <a:pt x="1728966" y="2180323"/>
                  <a:pt x="1730784" y="2179414"/>
                </a:cubicBezTo>
                <a:cubicBezTo>
                  <a:pt x="1740783" y="2174872"/>
                  <a:pt x="1737147" y="2171238"/>
                  <a:pt x="1742601" y="2167605"/>
                </a:cubicBezTo>
                <a:cubicBezTo>
                  <a:pt x="1748055" y="2169421"/>
                  <a:pt x="1758964" y="2161245"/>
                  <a:pt x="1768054" y="2155795"/>
                </a:cubicBezTo>
                <a:lnTo>
                  <a:pt x="1769861" y="2153185"/>
                </a:lnTo>
                <a:lnTo>
                  <a:pt x="1768963" y="2162154"/>
                </a:lnTo>
                <a:cubicBezTo>
                  <a:pt x="1772599" y="2162154"/>
                  <a:pt x="1778962" y="2158520"/>
                  <a:pt x="1782598" y="2159429"/>
                </a:cubicBezTo>
                <a:cubicBezTo>
                  <a:pt x="1775326" y="2167605"/>
                  <a:pt x="1745328" y="2174872"/>
                  <a:pt x="1733511" y="2191223"/>
                </a:cubicBezTo>
                <a:cubicBezTo>
                  <a:pt x="1729875" y="2187590"/>
                  <a:pt x="1723512" y="2194857"/>
                  <a:pt x="1718058" y="2197583"/>
                </a:cubicBezTo>
                <a:cubicBezTo>
                  <a:pt x="1705331" y="2193041"/>
                  <a:pt x="1668970" y="2211209"/>
                  <a:pt x="1655335" y="2219385"/>
                </a:cubicBezTo>
                <a:cubicBezTo>
                  <a:pt x="1656244" y="2222110"/>
                  <a:pt x="1678060" y="2209392"/>
                  <a:pt x="1671697" y="2215751"/>
                </a:cubicBezTo>
                <a:cubicBezTo>
                  <a:pt x="1663516" y="2218476"/>
                  <a:pt x="1656244" y="2222110"/>
                  <a:pt x="1658062" y="2226652"/>
                </a:cubicBezTo>
                <a:cubicBezTo>
                  <a:pt x="1662607" y="2224835"/>
                  <a:pt x="1671697" y="2217568"/>
                  <a:pt x="1673515" y="2220293"/>
                </a:cubicBezTo>
                <a:cubicBezTo>
                  <a:pt x="1666243" y="2226652"/>
                  <a:pt x="1648972" y="2231194"/>
                  <a:pt x="1657153" y="2238462"/>
                </a:cubicBezTo>
                <a:cubicBezTo>
                  <a:pt x="1646245" y="2243912"/>
                  <a:pt x="1658062" y="2231194"/>
                  <a:pt x="1647154" y="2236645"/>
                </a:cubicBezTo>
                <a:cubicBezTo>
                  <a:pt x="1647154" y="2237553"/>
                  <a:pt x="1645335" y="2239370"/>
                  <a:pt x="1642609" y="2240279"/>
                </a:cubicBezTo>
                <a:cubicBezTo>
                  <a:pt x="1641699" y="2247546"/>
                  <a:pt x="1649881" y="2244821"/>
                  <a:pt x="1654426" y="2245729"/>
                </a:cubicBezTo>
                <a:cubicBezTo>
                  <a:pt x="1643518" y="2254813"/>
                  <a:pt x="1640790" y="2249363"/>
                  <a:pt x="1639882" y="2247546"/>
                </a:cubicBezTo>
                <a:cubicBezTo>
                  <a:pt x="1632609" y="2254813"/>
                  <a:pt x="1648063" y="2250271"/>
                  <a:pt x="1642609" y="2256630"/>
                </a:cubicBezTo>
                <a:cubicBezTo>
                  <a:pt x="1632609" y="2263898"/>
                  <a:pt x="1620792" y="2268440"/>
                  <a:pt x="1614429" y="2270257"/>
                </a:cubicBezTo>
                <a:cubicBezTo>
                  <a:pt x="1618065" y="2269348"/>
                  <a:pt x="1618065" y="2267531"/>
                  <a:pt x="1618974" y="2265714"/>
                </a:cubicBezTo>
                <a:cubicBezTo>
                  <a:pt x="1614429" y="2268440"/>
                  <a:pt x="1606248" y="2265714"/>
                  <a:pt x="1605338" y="2270257"/>
                </a:cubicBezTo>
                <a:cubicBezTo>
                  <a:pt x="1608975" y="2269348"/>
                  <a:pt x="1613520" y="2267531"/>
                  <a:pt x="1614429" y="2269348"/>
                </a:cubicBezTo>
                <a:cubicBezTo>
                  <a:pt x="1600793" y="2278432"/>
                  <a:pt x="1575340" y="2283883"/>
                  <a:pt x="1568068" y="2292967"/>
                </a:cubicBezTo>
                <a:cubicBezTo>
                  <a:pt x="1560796" y="2293876"/>
                  <a:pt x="1571704" y="2287517"/>
                  <a:pt x="1563523" y="2288425"/>
                </a:cubicBezTo>
                <a:cubicBezTo>
                  <a:pt x="1548070" y="2292059"/>
                  <a:pt x="1551706" y="2298418"/>
                  <a:pt x="1541707" y="2302960"/>
                </a:cubicBezTo>
                <a:cubicBezTo>
                  <a:pt x="1538980" y="2301143"/>
                  <a:pt x="1542616" y="2293876"/>
                  <a:pt x="1536253" y="2296601"/>
                </a:cubicBezTo>
                <a:cubicBezTo>
                  <a:pt x="1527162" y="2300235"/>
                  <a:pt x="1509891" y="2301143"/>
                  <a:pt x="1513527" y="2307502"/>
                </a:cubicBezTo>
                <a:cubicBezTo>
                  <a:pt x="1516254" y="2308410"/>
                  <a:pt x="1534434" y="2303868"/>
                  <a:pt x="1528071" y="2306594"/>
                </a:cubicBezTo>
                <a:cubicBezTo>
                  <a:pt x="1511709" y="2308410"/>
                  <a:pt x="1501710" y="2313861"/>
                  <a:pt x="1492619" y="2310227"/>
                </a:cubicBezTo>
                <a:cubicBezTo>
                  <a:pt x="1482620" y="2314770"/>
                  <a:pt x="1497165" y="2317495"/>
                  <a:pt x="1487165" y="2320220"/>
                </a:cubicBezTo>
                <a:cubicBezTo>
                  <a:pt x="1482620" y="2320220"/>
                  <a:pt x="1485347" y="2314770"/>
                  <a:pt x="1479893" y="2316586"/>
                </a:cubicBezTo>
                <a:cubicBezTo>
                  <a:pt x="1477166" y="2319312"/>
                  <a:pt x="1448986" y="2332938"/>
                  <a:pt x="1460804" y="2323854"/>
                </a:cubicBezTo>
                <a:cubicBezTo>
                  <a:pt x="1449895" y="2328396"/>
                  <a:pt x="1447168" y="2328396"/>
                  <a:pt x="1430806" y="2332938"/>
                </a:cubicBezTo>
                <a:cubicBezTo>
                  <a:pt x="1429897" y="2330213"/>
                  <a:pt x="1430806" y="2326579"/>
                  <a:pt x="1427170" y="2327488"/>
                </a:cubicBezTo>
                <a:cubicBezTo>
                  <a:pt x="1404444" y="2334755"/>
                  <a:pt x="1381718" y="2337480"/>
                  <a:pt x="1360811" y="2340206"/>
                </a:cubicBezTo>
                <a:cubicBezTo>
                  <a:pt x="1338994" y="2342931"/>
                  <a:pt x="1318995" y="2345656"/>
                  <a:pt x="1298088" y="2349290"/>
                </a:cubicBezTo>
                <a:cubicBezTo>
                  <a:pt x="1297179" y="2346564"/>
                  <a:pt x="1301724" y="2344748"/>
                  <a:pt x="1298088" y="2344748"/>
                </a:cubicBezTo>
                <a:cubicBezTo>
                  <a:pt x="1281725" y="2348381"/>
                  <a:pt x="1268999" y="2351106"/>
                  <a:pt x="1258091" y="2345656"/>
                </a:cubicBezTo>
                <a:cubicBezTo>
                  <a:pt x="1258091" y="2347473"/>
                  <a:pt x="1259909" y="2348381"/>
                  <a:pt x="1261727" y="2349290"/>
                </a:cubicBezTo>
                <a:cubicBezTo>
                  <a:pt x="1249910" y="2347473"/>
                  <a:pt x="1234456" y="2351106"/>
                  <a:pt x="1224457" y="2353832"/>
                </a:cubicBezTo>
                <a:cubicBezTo>
                  <a:pt x="1232638" y="2359282"/>
                  <a:pt x="1247183" y="2353832"/>
                  <a:pt x="1249910" y="2363824"/>
                </a:cubicBezTo>
                <a:cubicBezTo>
                  <a:pt x="1230820" y="2363824"/>
                  <a:pt x="1221730" y="2351106"/>
                  <a:pt x="1199004" y="2354740"/>
                </a:cubicBezTo>
                <a:cubicBezTo>
                  <a:pt x="1195368" y="2352015"/>
                  <a:pt x="1206276" y="2349290"/>
                  <a:pt x="1199004" y="2349290"/>
                </a:cubicBezTo>
                <a:cubicBezTo>
                  <a:pt x="1190823" y="2351106"/>
                  <a:pt x="1188096" y="2351106"/>
                  <a:pt x="1182642" y="2347473"/>
                </a:cubicBezTo>
                <a:cubicBezTo>
                  <a:pt x="1182642" y="2352923"/>
                  <a:pt x="1173552" y="2352923"/>
                  <a:pt x="1168097" y="2354740"/>
                </a:cubicBezTo>
                <a:cubicBezTo>
                  <a:pt x="1145372" y="2347473"/>
                  <a:pt x="1123555" y="2356557"/>
                  <a:pt x="1103557" y="2346564"/>
                </a:cubicBezTo>
                <a:cubicBezTo>
                  <a:pt x="1091739" y="2346564"/>
                  <a:pt x="1079013" y="2346564"/>
                  <a:pt x="1066286" y="2345656"/>
                </a:cubicBezTo>
                <a:cubicBezTo>
                  <a:pt x="1053560" y="2343839"/>
                  <a:pt x="1039925" y="2342022"/>
                  <a:pt x="1026289" y="2340206"/>
                </a:cubicBezTo>
                <a:cubicBezTo>
                  <a:pt x="999928" y="2334755"/>
                  <a:pt x="975384" y="2329304"/>
                  <a:pt x="958113" y="2322945"/>
                </a:cubicBezTo>
                <a:cubicBezTo>
                  <a:pt x="955386" y="2326579"/>
                  <a:pt x="942659" y="2321128"/>
                  <a:pt x="942659" y="2327488"/>
                </a:cubicBezTo>
                <a:cubicBezTo>
                  <a:pt x="928115" y="2317495"/>
                  <a:pt x="917207" y="2324762"/>
                  <a:pt x="908116" y="2314770"/>
                </a:cubicBezTo>
                <a:cubicBezTo>
                  <a:pt x="910843" y="2315678"/>
                  <a:pt x="914480" y="2316586"/>
                  <a:pt x="913570" y="2313861"/>
                </a:cubicBezTo>
                <a:cubicBezTo>
                  <a:pt x="908116" y="2311136"/>
                  <a:pt x="907207" y="2311136"/>
                  <a:pt x="895390" y="2307502"/>
                </a:cubicBezTo>
                <a:cubicBezTo>
                  <a:pt x="894481" y="2309319"/>
                  <a:pt x="894481" y="2312044"/>
                  <a:pt x="888118" y="2310227"/>
                </a:cubicBezTo>
                <a:cubicBezTo>
                  <a:pt x="882663" y="2298418"/>
                  <a:pt x="858120" y="2301143"/>
                  <a:pt x="844485" y="2299326"/>
                </a:cubicBezTo>
                <a:cubicBezTo>
                  <a:pt x="844485" y="2296601"/>
                  <a:pt x="849030" y="2297510"/>
                  <a:pt x="850848" y="2296601"/>
                </a:cubicBezTo>
                <a:cubicBezTo>
                  <a:pt x="840849" y="2292967"/>
                  <a:pt x="821759" y="2284791"/>
                  <a:pt x="817214" y="2291150"/>
                </a:cubicBezTo>
                <a:cubicBezTo>
                  <a:pt x="823577" y="2294784"/>
                  <a:pt x="828122" y="2288425"/>
                  <a:pt x="830849" y="2294784"/>
                </a:cubicBezTo>
                <a:cubicBezTo>
                  <a:pt x="827213" y="2293876"/>
                  <a:pt x="826304" y="2296601"/>
                  <a:pt x="824486" y="2296601"/>
                </a:cubicBezTo>
                <a:cubicBezTo>
                  <a:pt x="798124" y="2278432"/>
                  <a:pt x="757218" y="2265714"/>
                  <a:pt x="738128" y="2259355"/>
                </a:cubicBezTo>
                <a:cubicBezTo>
                  <a:pt x="730856" y="2256630"/>
                  <a:pt x="729947" y="2251180"/>
                  <a:pt x="727220" y="2249363"/>
                </a:cubicBezTo>
                <a:cubicBezTo>
                  <a:pt x="719039" y="2245729"/>
                  <a:pt x="709949" y="2248454"/>
                  <a:pt x="697222" y="2240279"/>
                </a:cubicBezTo>
                <a:cubicBezTo>
                  <a:pt x="699040" y="2241187"/>
                  <a:pt x="693586" y="2238462"/>
                  <a:pt x="687223" y="2234828"/>
                </a:cubicBezTo>
                <a:cubicBezTo>
                  <a:pt x="684496" y="2233920"/>
                  <a:pt x="659043" y="2217568"/>
                  <a:pt x="649953" y="2219385"/>
                </a:cubicBezTo>
                <a:cubicBezTo>
                  <a:pt x="647226" y="2222110"/>
                  <a:pt x="669043" y="2231194"/>
                  <a:pt x="659952" y="2230286"/>
                </a:cubicBezTo>
                <a:cubicBezTo>
                  <a:pt x="651771" y="2224835"/>
                  <a:pt x="649044" y="2222110"/>
                  <a:pt x="639954" y="2219385"/>
                </a:cubicBezTo>
                <a:cubicBezTo>
                  <a:pt x="642681" y="2216659"/>
                  <a:pt x="639954" y="2213934"/>
                  <a:pt x="636318" y="2212117"/>
                </a:cubicBezTo>
                <a:cubicBezTo>
                  <a:pt x="632682" y="2209392"/>
                  <a:pt x="627227" y="2207575"/>
                  <a:pt x="624500" y="2207575"/>
                </a:cubicBezTo>
                <a:cubicBezTo>
                  <a:pt x="630863" y="2213934"/>
                  <a:pt x="641772" y="2220293"/>
                  <a:pt x="642681" y="2226652"/>
                </a:cubicBezTo>
                <a:cubicBezTo>
                  <a:pt x="628136" y="2216659"/>
                  <a:pt x="603593" y="2193041"/>
                  <a:pt x="598138" y="2205758"/>
                </a:cubicBezTo>
                <a:cubicBezTo>
                  <a:pt x="599048" y="2204850"/>
                  <a:pt x="595412" y="2201216"/>
                  <a:pt x="593593" y="2203033"/>
                </a:cubicBezTo>
                <a:cubicBezTo>
                  <a:pt x="601775" y="2212117"/>
                  <a:pt x="596320" y="2212117"/>
                  <a:pt x="602684" y="2220293"/>
                </a:cubicBezTo>
                <a:cubicBezTo>
                  <a:pt x="589957" y="2205758"/>
                  <a:pt x="574504" y="2198491"/>
                  <a:pt x="559959" y="2190315"/>
                </a:cubicBezTo>
                <a:cubicBezTo>
                  <a:pt x="546324" y="2183048"/>
                  <a:pt x="530871" y="2175780"/>
                  <a:pt x="523598" y="2157612"/>
                </a:cubicBezTo>
                <a:cubicBezTo>
                  <a:pt x="521780" y="2159429"/>
                  <a:pt x="524507" y="2162154"/>
                  <a:pt x="522690" y="2163971"/>
                </a:cubicBezTo>
                <a:cubicBezTo>
                  <a:pt x="515417" y="2159429"/>
                  <a:pt x="519053" y="2155795"/>
                  <a:pt x="508145" y="2150345"/>
                </a:cubicBezTo>
                <a:cubicBezTo>
                  <a:pt x="507236" y="2152161"/>
                  <a:pt x="503600" y="2150345"/>
                  <a:pt x="501782" y="2153070"/>
                </a:cubicBezTo>
                <a:cubicBezTo>
                  <a:pt x="496328" y="2147619"/>
                  <a:pt x="489965" y="2143077"/>
                  <a:pt x="488146" y="2138535"/>
                </a:cubicBezTo>
                <a:cubicBezTo>
                  <a:pt x="497237" y="2146711"/>
                  <a:pt x="503600" y="2147619"/>
                  <a:pt x="508145" y="2144894"/>
                </a:cubicBezTo>
                <a:cubicBezTo>
                  <a:pt x="491783" y="2134901"/>
                  <a:pt x="489056" y="2124000"/>
                  <a:pt x="469966" y="2119458"/>
                </a:cubicBezTo>
                <a:cubicBezTo>
                  <a:pt x="479965" y="2124909"/>
                  <a:pt x="474511" y="2127634"/>
                  <a:pt x="484510" y="2133993"/>
                </a:cubicBezTo>
                <a:cubicBezTo>
                  <a:pt x="479965" y="2134901"/>
                  <a:pt x="477238" y="2140352"/>
                  <a:pt x="469057" y="2133993"/>
                </a:cubicBezTo>
                <a:cubicBezTo>
                  <a:pt x="470875" y="2131267"/>
                  <a:pt x="473602" y="2130359"/>
                  <a:pt x="470875" y="2127634"/>
                </a:cubicBezTo>
                <a:cubicBezTo>
                  <a:pt x="468148" y="2133084"/>
                  <a:pt x="436332" y="2113099"/>
                  <a:pt x="424515" y="2101289"/>
                </a:cubicBezTo>
                <a:cubicBezTo>
                  <a:pt x="426333" y="2094931"/>
                  <a:pt x="432696" y="2103106"/>
                  <a:pt x="434514" y="2098564"/>
                </a:cubicBezTo>
                <a:cubicBezTo>
                  <a:pt x="430878" y="2097656"/>
                  <a:pt x="426333" y="2093114"/>
                  <a:pt x="420879" y="2088571"/>
                </a:cubicBezTo>
                <a:cubicBezTo>
                  <a:pt x="422697" y="2094931"/>
                  <a:pt x="421788" y="2093114"/>
                  <a:pt x="417242" y="2096747"/>
                </a:cubicBezTo>
                <a:cubicBezTo>
                  <a:pt x="409061" y="2091297"/>
                  <a:pt x="417242" y="2090388"/>
                  <a:pt x="411788" y="2085846"/>
                </a:cubicBezTo>
                <a:cubicBezTo>
                  <a:pt x="408152" y="2090388"/>
                  <a:pt x="398153" y="2077670"/>
                  <a:pt x="393608" y="2079487"/>
                </a:cubicBezTo>
                <a:cubicBezTo>
                  <a:pt x="388154" y="2066769"/>
                  <a:pt x="381790" y="2067678"/>
                  <a:pt x="380881" y="2071311"/>
                </a:cubicBezTo>
                <a:cubicBezTo>
                  <a:pt x="375427" y="2061319"/>
                  <a:pt x="371791" y="2059502"/>
                  <a:pt x="369064" y="2050418"/>
                </a:cubicBezTo>
                <a:cubicBezTo>
                  <a:pt x="363610" y="2049509"/>
                  <a:pt x="368155" y="2052235"/>
                  <a:pt x="364519" y="2054960"/>
                </a:cubicBezTo>
                <a:cubicBezTo>
                  <a:pt x="357247" y="2044967"/>
                  <a:pt x="357247" y="2046784"/>
                  <a:pt x="349066" y="2041334"/>
                </a:cubicBezTo>
                <a:cubicBezTo>
                  <a:pt x="347248" y="2037700"/>
                  <a:pt x="347248" y="2034066"/>
                  <a:pt x="345430" y="2029524"/>
                </a:cubicBezTo>
                <a:cubicBezTo>
                  <a:pt x="339066" y="2027707"/>
                  <a:pt x="336339" y="2021348"/>
                  <a:pt x="339975" y="2030432"/>
                </a:cubicBezTo>
                <a:cubicBezTo>
                  <a:pt x="316341" y="2008630"/>
                  <a:pt x="321795" y="1989553"/>
                  <a:pt x="309069" y="1980469"/>
                </a:cubicBezTo>
                <a:cubicBezTo>
                  <a:pt x="316341" y="1972293"/>
                  <a:pt x="303614" y="1965026"/>
                  <a:pt x="293615" y="1958667"/>
                </a:cubicBezTo>
                <a:cubicBezTo>
                  <a:pt x="293615" y="1954125"/>
                  <a:pt x="303614" y="1961392"/>
                  <a:pt x="298160" y="1955033"/>
                </a:cubicBezTo>
                <a:cubicBezTo>
                  <a:pt x="290888" y="1951399"/>
                  <a:pt x="286343" y="1946857"/>
                  <a:pt x="280889" y="1936864"/>
                </a:cubicBezTo>
                <a:cubicBezTo>
                  <a:pt x="275435" y="1937773"/>
                  <a:pt x="279980" y="1943224"/>
                  <a:pt x="278162" y="1945949"/>
                </a:cubicBezTo>
                <a:cubicBezTo>
                  <a:pt x="276344" y="1939590"/>
                  <a:pt x="269071" y="1933231"/>
                  <a:pt x="269071" y="1931414"/>
                </a:cubicBezTo>
                <a:cubicBezTo>
                  <a:pt x="272708" y="1934139"/>
                  <a:pt x="275435" y="1935048"/>
                  <a:pt x="278162" y="1935048"/>
                </a:cubicBezTo>
                <a:cubicBezTo>
                  <a:pt x="273617" y="1929597"/>
                  <a:pt x="274525" y="1926872"/>
                  <a:pt x="269071" y="1920513"/>
                </a:cubicBezTo>
                <a:cubicBezTo>
                  <a:pt x="265435" y="1923238"/>
                  <a:pt x="265435" y="1923238"/>
                  <a:pt x="265435" y="1923238"/>
                </a:cubicBezTo>
                <a:cubicBezTo>
                  <a:pt x="257254" y="1898711"/>
                  <a:pt x="230892" y="1876000"/>
                  <a:pt x="230892" y="1863282"/>
                </a:cubicBezTo>
                <a:cubicBezTo>
                  <a:pt x="226347" y="1855106"/>
                  <a:pt x="223620" y="1860557"/>
                  <a:pt x="219984" y="1856923"/>
                </a:cubicBezTo>
                <a:cubicBezTo>
                  <a:pt x="221802" y="1855106"/>
                  <a:pt x="223620" y="1856015"/>
                  <a:pt x="225438" y="1856923"/>
                </a:cubicBezTo>
                <a:cubicBezTo>
                  <a:pt x="223620" y="1849656"/>
                  <a:pt x="197258" y="1826036"/>
                  <a:pt x="212712" y="1837846"/>
                </a:cubicBezTo>
                <a:cubicBezTo>
                  <a:pt x="205440" y="1826036"/>
                  <a:pt x="198167" y="1826036"/>
                  <a:pt x="197258" y="1816952"/>
                </a:cubicBezTo>
                <a:cubicBezTo>
                  <a:pt x="200894" y="1822403"/>
                  <a:pt x="203622" y="1820586"/>
                  <a:pt x="200894" y="1815136"/>
                </a:cubicBezTo>
                <a:cubicBezTo>
                  <a:pt x="200894" y="1819678"/>
                  <a:pt x="198167" y="1818769"/>
                  <a:pt x="193622" y="1812410"/>
                </a:cubicBezTo>
                <a:cubicBezTo>
                  <a:pt x="194531" y="1808776"/>
                  <a:pt x="191804" y="1802418"/>
                  <a:pt x="190895" y="1797875"/>
                </a:cubicBezTo>
                <a:cubicBezTo>
                  <a:pt x="190895" y="1806051"/>
                  <a:pt x="181805" y="1787883"/>
                  <a:pt x="180896" y="1783341"/>
                </a:cubicBezTo>
                <a:cubicBezTo>
                  <a:pt x="181805" y="1785158"/>
                  <a:pt x="183623" y="1787883"/>
                  <a:pt x="184532" y="1787883"/>
                </a:cubicBezTo>
                <a:cubicBezTo>
                  <a:pt x="182714" y="1782432"/>
                  <a:pt x="177260" y="1767897"/>
                  <a:pt x="171806" y="1765172"/>
                </a:cubicBezTo>
                <a:cubicBezTo>
                  <a:pt x="170897" y="1767897"/>
                  <a:pt x="177260" y="1775165"/>
                  <a:pt x="174533" y="1776982"/>
                </a:cubicBezTo>
                <a:cubicBezTo>
                  <a:pt x="167261" y="1769714"/>
                  <a:pt x="169988" y="1765172"/>
                  <a:pt x="166352" y="1756088"/>
                </a:cubicBezTo>
                <a:cubicBezTo>
                  <a:pt x="155443" y="1756088"/>
                  <a:pt x="159080" y="1727018"/>
                  <a:pt x="148171" y="1729744"/>
                </a:cubicBezTo>
                <a:cubicBezTo>
                  <a:pt x="155443" y="1738828"/>
                  <a:pt x="156352" y="1748821"/>
                  <a:pt x="158170" y="1756996"/>
                </a:cubicBezTo>
                <a:cubicBezTo>
                  <a:pt x="159989" y="1765172"/>
                  <a:pt x="161806" y="1772440"/>
                  <a:pt x="170897" y="1776073"/>
                </a:cubicBezTo>
                <a:cubicBezTo>
                  <a:pt x="163625" y="1779707"/>
                  <a:pt x="172715" y="1786066"/>
                  <a:pt x="177260" y="1798784"/>
                </a:cubicBezTo>
                <a:cubicBezTo>
                  <a:pt x="171806" y="1797875"/>
                  <a:pt x="176351" y="1804234"/>
                  <a:pt x="175442" y="1806051"/>
                </a:cubicBezTo>
                <a:cubicBezTo>
                  <a:pt x="167261" y="1795150"/>
                  <a:pt x="172715" y="1798784"/>
                  <a:pt x="171806" y="1795150"/>
                </a:cubicBezTo>
                <a:cubicBezTo>
                  <a:pt x="169079" y="1793333"/>
                  <a:pt x="166352" y="1786066"/>
                  <a:pt x="163625" y="1789700"/>
                </a:cubicBezTo>
                <a:cubicBezTo>
                  <a:pt x="164533" y="1792425"/>
                  <a:pt x="168170" y="1796059"/>
                  <a:pt x="166352" y="1797875"/>
                </a:cubicBezTo>
                <a:cubicBezTo>
                  <a:pt x="161806" y="1786974"/>
                  <a:pt x="156352" y="1782432"/>
                  <a:pt x="152716" y="1782432"/>
                </a:cubicBezTo>
                <a:cubicBezTo>
                  <a:pt x="149989" y="1775165"/>
                  <a:pt x="146353" y="1769714"/>
                  <a:pt x="141808" y="1761539"/>
                </a:cubicBezTo>
                <a:cubicBezTo>
                  <a:pt x="138172" y="1754271"/>
                  <a:pt x="132718" y="1745187"/>
                  <a:pt x="126355" y="1729744"/>
                </a:cubicBezTo>
                <a:cubicBezTo>
                  <a:pt x="126355" y="1723385"/>
                  <a:pt x="132718" y="1731561"/>
                  <a:pt x="129991" y="1722476"/>
                </a:cubicBezTo>
                <a:cubicBezTo>
                  <a:pt x="107265" y="1690681"/>
                  <a:pt x="103629" y="1654344"/>
                  <a:pt x="91811" y="1628000"/>
                </a:cubicBezTo>
                <a:cubicBezTo>
                  <a:pt x="93630" y="1620733"/>
                  <a:pt x="101811" y="1629817"/>
                  <a:pt x="97266" y="1617099"/>
                </a:cubicBezTo>
                <a:cubicBezTo>
                  <a:pt x="92721" y="1610740"/>
                  <a:pt x="90902" y="1613465"/>
                  <a:pt x="88175" y="1617099"/>
                </a:cubicBezTo>
                <a:cubicBezTo>
                  <a:pt x="84539" y="1590755"/>
                  <a:pt x="69995" y="1577128"/>
                  <a:pt x="62723" y="1548967"/>
                </a:cubicBezTo>
                <a:cubicBezTo>
                  <a:pt x="70904" y="1534432"/>
                  <a:pt x="49087" y="1499004"/>
                  <a:pt x="55451" y="1479927"/>
                </a:cubicBezTo>
                <a:cubicBezTo>
                  <a:pt x="56360" y="1493553"/>
                  <a:pt x="59996" y="1509905"/>
                  <a:pt x="67268" y="1515355"/>
                </a:cubicBezTo>
                <a:cubicBezTo>
                  <a:pt x="69086" y="1503546"/>
                  <a:pt x="62723" y="1470842"/>
                  <a:pt x="54541" y="1477201"/>
                </a:cubicBezTo>
                <a:cubicBezTo>
                  <a:pt x="55451" y="1460850"/>
                  <a:pt x="41815" y="1449949"/>
                  <a:pt x="49087" y="1442681"/>
                </a:cubicBezTo>
                <a:cubicBezTo>
                  <a:pt x="38179" y="1441773"/>
                  <a:pt x="33634" y="1409070"/>
                  <a:pt x="34543" y="1389993"/>
                </a:cubicBezTo>
                <a:cubicBezTo>
                  <a:pt x="34543" y="1392718"/>
                  <a:pt x="31816" y="1386359"/>
                  <a:pt x="30907" y="1379092"/>
                </a:cubicBezTo>
                <a:cubicBezTo>
                  <a:pt x="29089" y="1360014"/>
                  <a:pt x="25453" y="1339121"/>
                  <a:pt x="23635" y="1318227"/>
                </a:cubicBezTo>
                <a:cubicBezTo>
                  <a:pt x="22726" y="1301875"/>
                  <a:pt x="22726" y="1286432"/>
                  <a:pt x="23635" y="1270989"/>
                </a:cubicBezTo>
                <a:cubicBezTo>
                  <a:pt x="22726" y="1270989"/>
                  <a:pt x="20908" y="1270989"/>
                  <a:pt x="19090" y="1271897"/>
                </a:cubicBezTo>
                <a:cubicBezTo>
                  <a:pt x="19999" y="1254637"/>
                  <a:pt x="20908" y="1236469"/>
                  <a:pt x="22726" y="1219209"/>
                </a:cubicBezTo>
                <a:cubicBezTo>
                  <a:pt x="21817" y="1219209"/>
                  <a:pt x="21817" y="1220117"/>
                  <a:pt x="20908" y="1219209"/>
                </a:cubicBezTo>
                <a:cubicBezTo>
                  <a:pt x="23635" y="1211036"/>
                  <a:pt x="22726" y="1207402"/>
                  <a:pt x="23635" y="1199227"/>
                </a:cubicBezTo>
                <a:cubicBezTo>
                  <a:pt x="24544" y="1193776"/>
                  <a:pt x="24544" y="1187418"/>
                  <a:pt x="25453" y="1181966"/>
                </a:cubicBezTo>
                <a:cubicBezTo>
                  <a:pt x="22726" y="1174699"/>
                  <a:pt x="19999" y="1161074"/>
                  <a:pt x="19090" y="1153807"/>
                </a:cubicBezTo>
                <a:cubicBezTo>
                  <a:pt x="19090" y="1159256"/>
                  <a:pt x="15453" y="1157440"/>
                  <a:pt x="16363" y="1164707"/>
                </a:cubicBezTo>
                <a:cubicBezTo>
                  <a:pt x="18180" y="1177425"/>
                  <a:pt x="17272" y="1192867"/>
                  <a:pt x="11817" y="1201952"/>
                </a:cubicBezTo>
                <a:cubicBezTo>
                  <a:pt x="12727" y="1208311"/>
                  <a:pt x="13635" y="1208311"/>
                  <a:pt x="16363" y="1204677"/>
                </a:cubicBezTo>
                <a:cubicBezTo>
                  <a:pt x="12727" y="1238286"/>
                  <a:pt x="17272" y="1263722"/>
                  <a:pt x="10908" y="1294608"/>
                </a:cubicBezTo>
                <a:cubicBezTo>
                  <a:pt x="16363" y="1286432"/>
                  <a:pt x="16363" y="1322769"/>
                  <a:pt x="10908" y="1314593"/>
                </a:cubicBezTo>
                <a:cubicBezTo>
                  <a:pt x="14544" y="1333670"/>
                  <a:pt x="19090" y="1359106"/>
                  <a:pt x="21817" y="1383634"/>
                </a:cubicBezTo>
                <a:cubicBezTo>
                  <a:pt x="22726" y="1395443"/>
                  <a:pt x="23635" y="1408161"/>
                  <a:pt x="23635" y="1419062"/>
                </a:cubicBezTo>
                <a:cubicBezTo>
                  <a:pt x="23635" y="1425421"/>
                  <a:pt x="23635" y="1430872"/>
                  <a:pt x="23635" y="1436322"/>
                </a:cubicBezTo>
                <a:cubicBezTo>
                  <a:pt x="23635" y="1440864"/>
                  <a:pt x="23635" y="1446315"/>
                  <a:pt x="23635" y="1450857"/>
                </a:cubicBezTo>
                <a:cubicBezTo>
                  <a:pt x="21817" y="1436322"/>
                  <a:pt x="13635" y="1410886"/>
                  <a:pt x="17272" y="1398168"/>
                </a:cubicBezTo>
                <a:cubicBezTo>
                  <a:pt x="11817" y="1406344"/>
                  <a:pt x="14544" y="1385450"/>
                  <a:pt x="16363" y="1383634"/>
                </a:cubicBezTo>
                <a:cubicBezTo>
                  <a:pt x="12727" y="1384542"/>
                  <a:pt x="12727" y="1384542"/>
                  <a:pt x="12727" y="1384542"/>
                </a:cubicBezTo>
                <a:cubicBezTo>
                  <a:pt x="1818" y="1321861"/>
                  <a:pt x="909" y="1256454"/>
                  <a:pt x="0" y="1192867"/>
                </a:cubicBezTo>
                <a:cubicBezTo>
                  <a:pt x="1818" y="1161074"/>
                  <a:pt x="3636" y="1130187"/>
                  <a:pt x="5454" y="1099297"/>
                </a:cubicBezTo>
                <a:cubicBezTo>
                  <a:pt x="6363" y="1092031"/>
                  <a:pt x="7272" y="1084763"/>
                  <a:pt x="7272" y="1077496"/>
                </a:cubicBezTo>
                <a:cubicBezTo>
                  <a:pt x="8181" y="1070228"/>
                  <a:pt x="9090" y="1062962"/>
                  <a:pt x="9999" y="1055694"/>
                </a:cubicBezTo>
                <a:cubicBezTo>
                  <a:pt x="12727" y="1041160"/>
                  <a:pt x="14544" y="1027533"/>
                  <a:pt x="16363" y="1013907"/>
                </a:cubicBezTo>
                <a:cubicBezTo>
                  <a:pt x="23635" y="1003006"/>
                  <a:pt x="21817" y="962128"/>
                  <a:pt x="36361" y="953042"/>
                </a:cubicBezTo>
                <a:cubicBezTo>
                  <a:pt x="37270" y="936691"/>
                  <a:pt x="37270" y="931240"/>
                  <a:pt x="44542" y="916706"/>
                </a:cubicBezTo>
                <a:cubicBezTo>
                  <a:pt x="34543" y="920339"/>
                  <a:pt x="48178" y="898538"/>
                  <a:pt x="40906" y="900354"/>
                </a:cubicBezTo>
                <a:cubicBezTo>
                  <a:pt x="47269" y="888545"/>
                  <a:pt x="44542" y="871285"/>
                  <a:pt x="50905" y="866743"/>
                </a:cubicBezTo>
                <a:cubicBezTo>
                  <a:pt x="48178" y="884911"/>
                  <a:pt x="40906" y="894903"/>
                  <a:pt x="46360" y="902170"/>
                </a:cubicBezTo>
                <a:cubicBezTo>
                  <a:pt x="49087" y="884911"/>
                  <a:pt x="58177" y="868559"/>
                  <a:pt x="54541" y="855842"/>
                </a:cubicBezTo>
                <a:cubicBezTo>
                  <a:pt x="59087" y="843124"/>
                  <a:pt x="73631" y="821321"/>
                  <a:pt x="71813" y="809512"/>
                </a:cubicBezTo>
                <a:cubicBezTo>
                  <a:pt x="79085" y="810420"/>
                  <a:pt x="76358" y="794068"/>
                  <a:pt x="82721" y="788618"/>
                </a:cubicBezTo>
                <a:cubicBezTo>
                  <a:pt x="85448" y="788618"/>
                  <a:pt x="84539" y="794068"/>
                  <a:pt x="87266" y="790435"/>
                </a:cubicBezTo>
                <a:cubicBezTo>
                  <a:pt x="93630" y="781351"/>
                  <a:pt x="92721" y="765908"/>
                  <a:pt x="99084" y="758640"/>
                </a:cubicBezTo>
                <a:cubicBezTo>
                  <a:pt x="98175" y="761365"/>
                  <a:pt x="97266" y="764999"/>
                  <a:pt x="99993" y="764999"/>
                </a:cubicBezTo>
                <a:cubicBezTo>
                  <a:pt x="104538" y="756824"/>
                  <a:pt x="100902" y="755915"/>
                  <a:pt x="104538" y="747739"/>
                </a:cubicBezTo>
                <a:cubicBezTo>
                  <a:pt x="109992" y="749556"/>
                  <a:pt x="102720" y="760457"/>
                  <a:pt x="102720" y="765908"/>
                </a:cubicBezTo>
                <a:cubicBezTo>
                  <a:pt x="96357" y="769542"/>
                  <a:pt x="84539" y="800428"/>
                  <a:pt x="86358" y="805878"/>
                </a:cubicBezTo>
                <a:cubicBezTo>
                  <a:pt x="91811" y="797702"/>
                  <a:pt x="96357" y="795886"/>
                  <a:pt x="95448" y="784985"/>
                </a:cubicBezTo>
                <a:cubicBezTo>
                  <a:pt x="99993" y="784076"/>
                  <a:pt x="96357" y="791343"/>
                  <a:pt x="99084" y="792252"/>
                </a:cubicBezTo>
                <a:cubicBezTo>
                  <a:pt x="95448" y="801336"/>
                  <a:pt x="90902" y="799519"/>
                  <a:pt x="88175" y="809512"/>
                </a:cubicBezTo>
                <a:cubicBezTo>
                  <a:pt x="91811" y="809512"/>
                  <a:pt x="95448" y="804061"/>
                  <a:pt x="99993" y="802245"/>
                </a:cubicBezTo>
                <a:cubicBezTo>
                  <a:pt x="97266" y="811329"/>
                  <a:pt x="91811" y="806786"/>
                  <a:pt x="88175" y="815870"/>
                </a:cubicBezTo>
                <a:cubicBezTo>
                  <a:pt x="89994" y="819505"/>
                  <a:pt x="96357" y="809512"/>
                  <a:pt x="94539" y="817688"/>
                </a:cubicBezTo>
                <a:cubicBezTo>
                  <a:pt x="92721" y="818596"/>
                  <a:pt x="91811" y="819505"/>
                  <a:pt x="91811" y="821321"/>
                </a:cubicBezTo>
                <a:cubicBezTo>
                  <a:pt x="92721" y="821321"/>
                  <a:pt x="93630" y="821321"/>
                  <a:pt x="94539" y="822230"/>
                </a:cubicBezTo>
                <a:cubicBezTo>
                  <a:pt x="96357" y="823138"/>
                  <a:pt x="97266" y="824047"/>
                  <a:pt x="99084" y="824955"/>
                </a:cubicBezTo>
                <a:cubicBezTo>
                  <a:pt x="99084" y="823138"/>
                  <a:pt x="98175" y="822230"/>
                  <a:pt x="97266" y="822230"/>
                </a:cubicBezTo>
                <a:cubicBezTo>
                  <a:pt x="101811" y="814963"/>
                  <a:pt x="100902" y="813146"/>
                  <a:pt x="101811" y="805878"/>
                </a:cubicBezTo>
                <a:cubicBezTo>
                  <a:pt x="105447" y="806786"/>
                  <a:pt x="102720" y="819505"/>
                  <a:pt x="100902" y="824955"/>
                </a:cubicBezTo>
                <a:cubicBezTo>
                  <a:pt x="104538" y="827680"/>
                  <a:pt x="108174" y="829497"/>
                  <a:pt x="112719" y="831315"/>
                </a:cubicBezTo>
                <a:cubicBezTo>
                  <a:pt x="112719" y="831315"/>
                  <a:pt x="113628" y="830406"/>
                  <a:pt x="114537" y="830406"/>
                </a:cubicBezTo>
                <a:cubicBezTo>
                  <a:pt x="114537" y="827680"/>
                  <a:pt x="115446" y="824955"/>
                  <a:pt x="116355" y="822230"/>
                </a:cubicBezTo>
                <a:cubicBezTo>
                  <a:pt x="117264" y="819505"/>
                  <a:pt x="117264" y="816779"/>
                  <a:pt x="119991" y="814054"/>
                </a:cubicBezTo>
                <a:cubicBezTo>
                  <a:pt x="123627" y="806786"/>
                  <a:pt x="126355" y="798611"/>
                  <a:pt x="122719" y="793160"/>
                </a:cubicBezTo>
                <a:cubicBezTo>
                  <a:pt x="131809" y="788618"/>
                  <a:pt x="142717" y="752281"/>
                  <a:pt x="140899" y="743197"/>
                </a:cubicBezTo>
                <a:cubicBezTo>
                  <a:pt x="144535" y="743197"/>
                  <a:pt x="149080" y="738655"/>
                  <a:pt x="151807" y="733204"/>
                </a:cubicBezTo>
                <a:cubicBezTo>
                  <a:pt x="151807" y="731388"/>
                  <a:pt x="151807" y="729571"/>
                  <a:pt x="151807" y="726846"/>
                </a:cubicBezTo>
                <a:cubicBezTo>
                  <a:pt x="151807" y="724121"/>
                  <a:pt x="153625" y="723212"/>
                  <a:pt x="156352" y="724121"/>
                </a:cubicBezTo>
                <a:cubicBezTo>
                  <a:pt x="159080" y="718670"/>
                  <a:pt x="159989" y="714128"/>
                  <a:pt x="158170" y="714128"/>
                </a:cubicBezTo>
                <a:cubicBezTo>
                  <a:pt x="162716" y="709586"/>
                  <a:pt x="167261" y="705952"/>
                  <a:pt x="170897" y="701410"/>
                </a:cubicBezTo>
                <a:cubicBezTo>
                  <a:pt x="172715" y="697776"/>
                  <a:pt x="174533" y="694142"/>
                  <a:pt x="175442" y="690509"/>
                </a:cubicBezTo>
                <a:cubicBezTo>
                  <a:pt x="175442" y="690509"/>
                  <a:pt x="175442" y="691417"/>
                  <a:pt x="174533" y="691417"/>
                </a:cubicBezTo>
                <a:cubicBezTo>
                  <a:pt x="179987" y="679608"/>
                  <a:pt x="185441" y="668706"/>
                  <a:pt x="191804" y="657806"/>
                </a:cubicBezTo>
                <a:cubicBezTo>
                  <a:pt x="204531" y="633278"/>
                  <a:pt x="219984" y="610568"/>
                  <a:pt x="236347" y="588765"/>
                </a:cubicBezTo>
                <a:cubicBezTo>
                  <a:pt x="241801" y="579682"/>
                  <a:pt x="248164" y="568780"/>
                  <a:pt x="254527" y="557880"/>
                </a:cubicBezTo>
                <a:cubicBezTo>
                  <a:pt x="256345" y="558788"/>
                  <a:pt x="259072" y="557880"/>
                  <a:pt x="260890" y="556062"/>
                </a:cubicBezTo>
                <a:cubicBezTo>
                  <a:pt x="262708" y="544253"/>
                  <a:pt x="274525" y="533352"/>
                  <a:pt x="283616" y="523360"/>
                </a:cubicBezTo>
                <a:cubicBezTo>
                  <a:pt x="285434" y="515184"/>
                  <a:pt x="289070" y="507917"/>
                  <a:pt x="294524" y="501558"/>
                </a:cubicBezTo>
                <a:cubicBezTo>
                  <a:pt x="293615" y="500649"/>
                  <a:pt x="293615" y="499741"/>
                  <a:pt x="292706" y="499741"/>
                </a:cubicBezTo>
                <a:cubicBezTo>
                  <a:pt x="296342" y="495199"/>
                  <a:pt x="297251" y="494290"/>
                  <a:pt x="298160" y="495199"/>
                </a:cubicBezTo>
                <a:cubicBezTo>
                  <a:pt x="299978" y="493382"/>
                  <a:pt x="301796" y="491565"/>
                  <a:pt x="302706" y="489748"/>
                </a:cubicBezTo>
                <a:cubicBezTo>
                  <a:pt x="309069" y="481572"/>
                  <a:pt x="316341" y="474305"/>
                  <a:pt x="322704" y="467037"/>
                </a:cubicBezTo>
                <a:cubicBezTo>
                  <a:pt x="329067" y="459770"/>
                  <a:pt x="336339" y="452503"/>
                  <a:pt x="340884" y="444327"/>
                </a:cubicBezTo>
                <a:cubicBezTo>
                  <a:pt x="356338" y="419799"/>
                  <a:pt x="372700" y="394363"/>
                  <a:pt x="389972" y="370744"/>
                </a:cubicBezTo>
                <a:cubicBezTo>
                  <a:pt x="408152" y="347125"/>
                  <a:pt x="429060" y="326231"/>
                  <a:pt x="457240" y="311696"/>
                </a:cubicBezTo>
                <a:cubicBezTo>
                  <a:pt x="461785" y="307154"/>
                  <a:pt x="462694" y="315330"/>
                  <a:pt x="467239" y="311696"/>
                </a:cubicBezTo>
                <a:cubicBezTo>
                  <a:pt x="483601" y="297161"/>
                  <a:pt x="504509" y="283535"/>
                  <a:pt x="526326" y="269000"/>
                </a:cubicBezTo>
                <a:cubicBezTo>
                  <a:pt x="549051" y="255374"/>
                  <a:pt x="570868" y="240838"/>
                  <a:pt x="592684" y="229029"/>
                </a:cubicBezTo>
                <a:cubicBezTo>
                  <a:pt x="621773" y="210862"/>
                  <a:pt x="648135" y="187242"/>
                  <a:pt x="681769" y="174524"/>
                </a:cubicBezTo>
                <a:cubicBezTo>
                  <a:pt x="700858" y="168165"/>
                  <a:pt x="718130" y="163623"/>
                  <a:pt x="735401" y="161806"/>
                </a:cubicBezTo>
                <a:cubicBezTo>
                  <a:pt x="751764" y="160897"/>
                  <a:pt x="767217" y="161806"/>
                  <a:pt x="781762" y="166348"/>
                </a:cubicBezTo>
                <a:cubicBezTo>
                  <a:pt x="810851" y="154538"/>
                  <a:pt x="851757" y="168165"/>
                  <a:pt x="877209" y="148179"/>
                </a:cubicBezTo>
                <a:cubicBezTo>
                  <a:pt x="884482" y="149087"/>
                  <a:pt x="884482" y="155446"/>
                  <a:pt x="895390" y="151813"/>
                </a:cubicBezTo>
                <a:cubicBezTo>
                  <a:pt x="902662" y="149996"/>
                  <a:pt x="901753" y="146362"/>
                  <a:pt x="905389" y="144545"/>
                </a:cubicBezTo>
                <a:close/>
                <a:moveTo>
                  <a:pt x="1051681" y="127720"/>
                </a:moveTo>
                <a:cubicBezTo>
                  <a:pt x="1057564" y="127648"/>
                  <a:pt x="1062338" y="128332"/>
                  <a:pt x="1064612" y="130154"/>
                </a:cubicBezTo>
                <a:cubicBezTo>
                  <a:pt x="1039148" y="133799"/>
                  <a:pt x="1015504" y="136532"/>
                  <a:pt x="991860" y="141088"/>
                </a:cubicBezTo>
                <a:cubicBezTo>
                  <a:pt x="980038" y="143821"/>
                  <a:pt x="968215" y="145643"/>
                  <a:pt x="955484" y="147465"/>
                </a:cubicBezTo>
                <a:cubicBezTo>
                  <a:pt x="943662" y="150199"/>
                  <a:pt x="930930" y="152932"/>
                  <a:pt x="917289" y="155665"/>
                </a:cubicBezTo>
                <a:cubicBezTo>
                  <a:pt x="922746" y="147465"/>
                  <a:pt x="935477" y="144732"/>
                  <a:pt x="949118" y="142910"/>
                </a:cubicBezTo>
                <a:cubicBezTo>
                  <a:pt x="962759" y="141088"/>
                  <a:pt x="977309" y="141088"/>
                  <a:pt x="985494" y="135621"/>
                </a:cubicBezTo>
                <a:cubicBezTo>
                  <a:pt x="992769" y="136532"/>
                  <a:pt x="998225" y="138354"/>
                  <a:pt x="1006410" y="138354"/>
                </a:cubicBezTo>
                <a:cubicBezTo>
                  <a:pt x="1006410" y="134937"/>
                  <a:pt x="1034033" y="127933"/>
                  <a:pt x="1051681" y="127720"/>
                </a:cubicBezTo>
                <a:close/>
                <a:moveTo>
                  <a:pt x="1127044" y="118418"/>
                </a:moveTo>
                <a:cubicBezTo>
                  <a:pt x="1127044" y="123806"/>
                  <a:pt x="1140619" y="119316"/>
                  <a:pt x="1146954" y="120214"/>
                </a:cubicBezTo>
                <a:cubicBezTo>
                  <a:pt x="1149669" y="125602"/>
                  <a:pt x="1130664" y="130092"/>
                  <a:pt x="1127044" y="125602"/>
                </a:cubicBezTo>
                <a:cubicBezTo>
                  <a:pt x="1141524" y="123806"/>
                  <a:pt x="1110754" y="121112"/>
                  <a:pt x="1127044" y="118418"/>
                </a:cubicBezTo>
                <a:close/>
                <a:moveTo>
                  <a:pt x="1075174" y="115430"/>
                </a:moveTo>
                <a:cubicBezTo>
                  <a:pt x="1088025" y="114526"/>
                  <a:pt x="1088943" y="121753"/>
                  <a:pt x="1103630" y="119946"/>
                </a:cubicBezTo>
                <a:cubicBezTo>
                  <a:pt x="1098123" y="125367"/>
                  <a:pt x="1114645" y="127173"/>
                  <a:pt x="1104548" y="128980"/>
                </a:cubicBezTo>
                <a:cubicBezTo>
                  <a:pt x="1099040" y="120850"/>
                  <a:pt x="1080682" y="122656"/>
                  <a:pt x="1075174" y="115430"/>
                </a:cubicBezTo>
                <a:close/>
                <a:moveTo>
                  <a:pt x="931674" y="26944"/>
                </a:moveTo>
                <a:cubicBezTo>
                  <a:pt x="933706" y="26828"/>
                  <a:pt x="935287" y="27060"/>
                  <a:pt x="936191" y="27986"/>
                </a:cubicBezTo>
                <a:cubicBezTo>
                  <a:pt x="928060" y="29839"/>
                  <a:pt x="926253" y="30766"/>
                  <a:pt x="930771" y="32619"/>
                </a:cubicBezTo>
                <a:cubicBezTo>
                  <a:pt x="922640" y="34472"/>
                  <a:pt x="922640" y="34472"/>
                  <a:pt x="922640" y="34472"/>
                </a:cubicBezTo>
                <a:cubicBezTo>
                  <a:pt x="921737" y="31693"/>
                  <a:pt x="925350" y="30766"/>
                  <a:pt x="924447" y="27986"/>
                </a:cubicBezTo>
                <a:cubicBezTo>
                  <a:pt x="927157" y="27523"/>
                  <a:pt x="929641" y="27060"/>
                  <a:pt x="931674" y="26944"/>
                </a:cubicBezTo>
                <a:close/>
                <a:moveTo>
                  <a:pt x="1081845" y="0"/>
                </a:moveTo>
                <a:cubicBezTo>
                  <a:pt x="1079115" y="5458"/>
                  <a:pt x="1080935" y="3639"/>
                  <a:pt x="1079115" y="9097"/>
                </a:cubicBezTo>
                <a:cubicBezTo>
                  <a:pt x="1067285" y="7278"/>
                  <a:pt x="1063645" y="11826"/>
                  <a:pt x="1055454" y="10007"/>
                </a:cubicBezTo>
                <a:cubicBezTo>
                  <a:pt x="1057274" y="6368"/>
                  <a:pt x="1071835" y="8187"/>
                  <a:pt x="1072745" y="5458"/>
                </a:cubicBezTo>
                <a:cubicBezTo>
                  <a:pt x="1054544" y="910"/>
                  <a:pt x="1042714" y="13646"/>
                  <a:pt x="1023603" y="15465"/>
                </a:cubicBezTo>
                <a:cubicBezTo>
                  <a:pt x="1022693" y="14555"/>
                  <a:pt x="1023603" y="11826"/>
                  <a:pt x="1019963" y="11826"/>
                </a:cubicBezTo>
                <a:cubicBezTo>
                  <a:pt x="1017233" y="14555"/>
                  <a:pt x="1016323" y="17284"/>
                  <a:pt x="1012683" y="19104"/>
                </a:cubicBezTo>
                <a:cubicBezTo>
                  <a:pt x="992662" y="18194"/>
                  <a:pt x="955351" y="30020"/>
                  <a:pt x="938970" y="24562"/>
                </a:cubicBezTo>
                <a:cubicBezTo>
                  <a:pt x="942610" y="20923"/>
                  <a:pt x="959901" y="20014"/>
                  <a:pt x="948981" y="16375"/>
                </a:cubicBezTo>
                <a:cubicBezTo>
                  <a:pt x="963541" y="13646"/>
                  <a:pt x="951711" y="20923"/>
                  <a:pt x="958991" y="20923"/>
                </a:cubicBezTo>
                <a:cubicBezTo>
                  <a:pt x="959901" y="20014"/>
                  <a:pt x="960811" y="19104"/>
                  <a:pt x="964451" y="18194"/>
                </a:cubicBezTo>
                <a:cubicBezTo>
                  <a:pt x="958991" y="12736"/>
                  <a:pt x="983562" y="14555"/>
                  <a:pt x="993572" y="10007"/>
                </a:cubicBezTo>
                <a:cubicBezTo>
                  <a:pt x="1000852" y="10917"/>
                  <a:pt x="988112" y="14555"/>
                  <a:pt x="997212" y="15465"/>
                </a:cubicBezTo>
                <a:cubicBezTo>
                  <a:pt x="1002672" y="9097"/>
                  <a:pt x="1014503" y="6368"/>
                  <a:pt x="1014503" y="12736"/>
                </a:cubicBezTo>
                <a:cubicBezTo>
                  <a:pt x="1012683" y="10917"/>
                  <a:pt x="1038164" y="10007"/>
                  <a:pt x="1029063" y="6368"/>
                </a:cubicBezTo>
                <a:cubicBezTo>
                  <a:pt x="1060004" y="2729"/>
                  <a:pt x="1056364" y="0"/>
                  <a:pt x="108184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9" name="Google Shape;539;p69" title="IMG_7044.jpg"/>
          <p:cNvPicPr preferRelativeResize="0"/>
          <p:nvPr/>
        </p:nvPicPr>
        <p:blipFill rotWithShape="1">
          <a:blip r:embed="rId4">
            <a:alphaModFix/>
          </a:blip>
          <a:srcRect b="0" l="5484" r="5484" t="0"/>
          <a:stretch/>
        </p:blipFill>
        <p:spPr>
          <a:xfrm>
            <a:off x="4775954" y="1385201"/>
            <a:ext cx="1257301" cy="1348414"/>
          </a:xfrm>
          <a:custGeom>
            <a:rect b="b" l="l" r="r" t="t"/>
            <a:pathLst>
              <a:path extrusionOk="0" h="2451662" w="2286002">
                <a:moveTo>
                  <a:pt x="1114821" y="2443832"/>
                </a:moveTo>
                <a:cubicBezTo>
                  <a:pt x="1118403" y="2443636"/>
                  <a:pt x="1121714" y="2444029"/>
                  <a:pt x="1123540" y="2445376"/>
                </a:cubicBezTo>
                <a:cubicBezTo>
                  <a:pt x="1118060" y="2447172"/>
                  <a:pt x="1103447" y="2443580"/>
                  <a:pt x="1108014" y="2451662"/>
                </a:cubicBezTo>
                <a:cubicBezTo>
                  <a:pt x="1090889" y="2450315"/>
                  <a:pt x="1104075" y="2444422"/>
                  <a:pt x="1114821" y="2443832"/>
                </a:cubicBezTo>
                <a:close/>
                <a:moveTo>
                  <a:pt x="1250138" y="2390969"/>
                </a:moveTo>
                <a:cubicBezTo>
                  <a:pt x="1254891" y="2390745"/>
                  <a:pt x="1259418" y="2390745"/>
                  <a:pt x="1265303" y="2392092"/>
                </a:cubicBezTo>
                <a:cubicBezTo>
                  <a:pt x="1250817" y="2401072"/>
                  <a:pt x="1265303" y="2394786"/>
                  <a:pt x="1253533" y="2392990"/>
                </a:cubicBezTo>
                <a:cubicBezTo>
                  <a:pt x="1247195" y="2392092"/>
                  <a:pt x="1237236" y="2396582"/>
                  <a:pt x="1233615" y="2391193"/>
                </a:cubicBezTo>
                <a:cubicBezTo>
                  <a:pt x="1240405" y="2391642"/>
                  <a:pt x="1245384" y="2391193"/>
                  <a:pt x="1250138" y="2390969"/>
                </a:cubicBezTo>
                <a:close/>
                <a:moveTo>
                  <a:pt x="1166347" y="2386618"/>
                </a:moveTo>
                <a:cubicBezTo>
                  <a:pt x="1188180" y="2390176"/>
                  <a:pt x="1199096" y="2388397"/>
                  <a:pt x="1216381" y="2390176"/>
                </a:cubicBezTo>
                <a:cubicBezTo>
                  <a:pt x="1201826" y="2392844"/>
                  <a:pt x="1181812" y="2395513"/>
                  <a:pt x="1169076" y="2390176"/>
                </a:cubicBezTo>
                <a:cubicBezTo>
                  <a:pt x="1174534" y="2389286"/>
                  <a:pt x="1168166" y="2388397"/>
                  <a:pt x="1166347" y="2386618"/>
                </a:cubicBezTo>
                <a:close/>
                <a:moveTo>
                  <a:pt x="1341974" y="2383005"/>
                </a:moveTo>
                <a:cubicBezTo>
                  <a:pt x="1347530" y="2382796"/>
                  <a:pt x="1352292" y="2383005"/>
                  <a:pt x="1355920" y="2383838"/>
                </a:cubicBezTo>
                <a:cubicBezTo>
                  <a:pt x="1345943" y="2384672"/>
                  <a:pt x="1321452" y="2387174"/>
                  <a:pt x="1323266" y="2384672"/>
                </a:cubicBezTo>
                <a:cubicBezTo>
                  <a:pt x="1330069" y="2383838"/>
                  <a:pt x="1336419" y="2383213"/>
                  <a:pt x="1341974" y="2383005"/>
                </a:cubicBezTo>
                <a:close/>
                <a:moveTo>
                  <a:pt x="1204394" y="2371052"/>
                </a:moveTo>
                <a:cubicBezTo>
                  <a:pt x="1212571" y="2372883"/>
                  <a:pt x="1219838" y="2374714"/>
                  <a:pt x="1229832" y="2374714"/>
                </a:cubicBezTo>
                <a:cubicBezTo>
                  <a:pt x="1228015" y="2380208"/>
                  <a:pt x="1229832" y="2378377"/>
                  <a:pt x="1227106" y="2383871"/>
                </a:cubicBezTo>
                <a:cubicBezTo>
                  <a:pt x="1232557" y="2382955"/>
                  <a:pt x="1235283" y="2385702"/>
                  <a:pt x="1230740" y="2386618"/>
                </a:cubicBezTo>
                <a:cubicBezTo>
                  <a:pt x="1227106" y="2382955"/>
                  <a:pt x="1213479" y="2383871"/>
                  <a:pt x="1209845" y="2380208"/>
                </a:cubicBezTo>
                <a:cubicBezTo>
                  <a:pt x="1213479" y="2379293"/>
                  <a:pt x="1218022" y="2379293"/>
                  <a:pt x="1218930" y="2378377"/>
                </a:cubicBezTo>
                <a:cubicBezTo>
                  <a:pt x="1212571" y="2374714"/>
                  <a:pt x="1207120" y="2382955"/>
                  <a:pt x="1198943" y="2378377"/>
                </a:cubicBezTo>
                <a:cubicBezTo>
                  <a:pt x="1198035" y="2374714"/>
                  <a:pt x="1199852" y="2371967"/>
                  <a:pt x="1204394" y="2371052"/>
                </a:cubicBezTo>
                <a:close/>
                <a:moveTo>
                  <a:pt x="1263862" y="2368571"/>
                </a:moveTo>
                <a:cubicBezTo>
                  <a:pt x="1269298" y="2369042"/>
                  <a:pt x="1274054" y="2369983"/>
                  <a:pt x="1279037" y="2370923"/>
                </a:cubicBezTo>
                <a:cubicBezTo>
                  <a:pt x="1270883" y="2376568"/>
                  <a:pt x="1288096" y="2375627"/>
                  <a:pt x="1282661" y="2378450"/>
                </a:cubicBezTo>
                <a:cubicBezTo>
                  <a:pt x="1279037" y="2376568"/>
                  <a:pt x="1269071" y="2376568"/>
                  <a:pt x="1265447" y="2379391"/>
                </a:cubicBezTo>
                <a:cubicBezTo>
                  <a:pt x="1261824" y="2375627"/>
                  <a:pt x="1266353" y="2374687"/>
                  <a:pt x="1261824" y="2372805"/>
                </a:cubicBezTo>
                <a:cubicBezTo>
                  <a:pt x="1260012" y="2377509"/>
                  <a:pt x="1246422" y="2379391"/>
                  <a:pt x="1239174" y="2378450"/>
                </a:cubicBezTo>
                <a:cubicBezTo>
                  <a:pt x="1240986" y="2375627"/>
                  <a:pt x="1251858" y="2372805"/>
                  <a:pt x="1244610" y="2369042"/>
                </a:cubicBezTo>
                <a:cubicBezTo>
                  <a:pt x="1252311" y="2368101"/>
                  <a:pt x="1258426" y="2368101"/>
                  <a:pt x="1263862" y="2368571"/>
                </a:cubicBezTo>
                <a:close/>
                <a:moveTo>
                  <a:pt x="1172462" y="2368272"/>
                </a:moveTo>
                <a:cubicBezTo>
                  <a:pt x="1186138" y="2369161"/>
                  <a:pt x="1193432" y="2369161"/>
                  <a:pt x="1195256" y="2377167"/>
                </a:cubicBezTo>
                <a:cubicBezTo>
                  <a:pt x="1189785" y="2373609"/>
                  <a:pt x="1178844" y="2371830"/>
                  <a:pt x="1172462" y="2368272"/>
                </a:cubicBezTo>
                <a:close/>
                <a:moveTo>
                  <a:pt x="1244178" y="2366604"/>
                </a:moveTo>
                <a:cubicBezTo>
                  <a:pt x="1240539" y="2367438"/>
                  <a:pt x="1237810" y="2368272"/>
                  <a:pt x="1235990" y="2369940"/>
                </a:cubicBezTo>
                <a:cubicBezTo>
                  <a:pt x="1204150" y="2368272"/>
                  <a:pt x="1237810" y="2366604"/>
                  <a:pt x="1244178" y="2366604"/>
                </a:cubicBezTo>
                <a:close/>
                <a:moveTo>
                  <a:pt x="999889" y="2361963"/>
                </a:moveTo>
                <a:cubicBezTo>
                  <a:pt x="1005331" y="2363801"/>
                  <a:pt x="993539" y="2366556"/>
                  <a:pt x="995354" y="2371148"/>
                </a:cubicBezTo>
                <a:cubicBezTo>
                  <a:pt x="1006238" y="2372985"/>
                  <a:pt x="1006238" y="2372985"/>
                  <a:pt x="1006238" y="2372985"/>
                </a:cubicBezTo>
                <a:cubicBezTo>
                  <a:pt x="1008052" y="2365637"/>
                  <a:pt x="1008052" y="2365637"/>
                  <a:pt x="1008052" y="2365637"/>
                </a:cubicBezTo>
                <a:cubicBezTo>
                  <a:pt x="1016216" y="2372067"/>
                  <a:pt x="1033450" y="2372985"/>
                  <a:pt x="1026194" y="2378496"/>
                </a:cubicBezTo>
                <a:cubicBezTo>
                  <a:pt x="1030729" y="2376659"/>
                  <a:pt x="1037985" y="2378496"/>
                  <a:pt x="1040706" y="2382170"/>
                </a:cubicBezTo>
                <a:cubicBezTo>
                  <a:pt x="1018030" y="2380334"/>
                  <a:pt x="1012587" y="2373904"/>
                  <a:pt x="994447" y="2374823"/>
                </a:cubicBezTo>
                <a:cubicBezTo>
                  <a:pt x="994447" y="2372985"/>
                  <a:pt x="994447" y="2371148"/>
                  <a:pt x="989004" y="2370230"/>
                </a:cubicBezTo>
                <a:cubicBezTo>
                  <a:pt x="998075" y="2367474"/>
                  <a:pt x="989911" y="2361045"/>
                  <a:pt x="999889" y="2361963"/>
                </a:cubicBezTo>
                <a:close/>
                <a:moveTo>
                  <a:pt x="1387280" y="2361161"/>
                </a:moveTo>
                <a:cubicBezTo>
                  <a:pt x="1391601" y="2360582"/>
                  <a:pt x="1396149" y="2361508"/>
                  <a:pt x="1395240" y="2364751"/>
                </a:cubicBezTo>
                <a:cubicBezTo>
                  <a:pt x="1387962" y="2365678"/>
                  <a:pt x="1386143" y="2362898"/>
                  <a:pt x="1380685" y="2366604"/>
                </a:cubicBezTo>
                <a:cubicBezTo>
                  <a:pt x="1378865" y="2363824"/>
                  <a:pt x="1382959" y="2361740"/>
                  <a:pt x="1387280" y="2361161"/>
                </a:cubicBezTo>
                <a:close/>
                <a:moveTo>
                  <a:pt x="935999" y="2344235"/>
                </a:moveTo>
                <a:cubicBezTo>
                  <a:pt x="938587" y="2343502"/>
                  <a:pt x="945833" y="2346778"/>
                  <a:pt x="949974" y="2347468"/>
                </a:cubicBezTo>
                <a:cubicBezTo>
                  <a:pt x="949974" y="2353903"/>
                  <a:pt x="960096" y="2362179"/>
                  <a:pt x="948134" y="2364937"/>
                </a:cubicBezTo>
                <a:cubicBezTo>
                  <a:pt x="949974" y="2362179"/>
                  <a:pt x="945373" y="2361259"/>
                  <a:pt x="943533" y="2359420"/>
                </a:cubicBezTo>
                <a:cubicBezTo>
                  <a:pt x="952735" y="2357581"/>
                  <a:pt x="951814" y="2349306"/>
                  <a:pt x="935252" y="2346548"/>
                </a:cubicBezTo>
                <a:cubicBezTo>
                  <a:pt x="934792" y="2345169"/>
                  <a:pt x="935136" y="2344479"/>
                  <a:pt x="935999" y="2344235"/>
                </a:cubicBezTo>
                <a:close/>
                <a:moveTo>
                  <a:pt x="854302" y="2337200"/>
                </a:moveTo>
                <a:cubicBezTo>
                  <a:pt x="854297" y="2337065"/>
                  <a:pt x="854693" y="2337093"/>
                  <a:pt x="855599" y="2337325"/>
                </a:cubicBezTo>
                <a:cubicBezTo>
                  <a:pt x="868277" y="2343811"/>
                  <a:pt x="877334" y="2338252"/>
                  <a:pt x="881862" y="2342885"/>
                </a:cubicBezTo>
                <a:cubicBezTo>
                  <a:pt x="877334" y="2343811"/>
                  <a:pt x="870994" y="2341958"/>
                  <a:pt x="869183" y="2344738"/>
                </a:cubicBezTo>
                <a:cubicBezTo>
                  <a:pt x="882767" y="2348444"/>
                  <a:pt x="904503" y="2345664"/>
                  <a:pt x="897258" y="2352150"/>
                </a:cubicBezTo>
                <a:cubicBezTo>
                  <a:pt x="893635" y="2347517"/>
                  <a:pt x="880051" y="2349371"/>
                  <a:pt x="876428" y="2351223"/>
                </a:cubicBezTo>
                <a:cubicBezTo>
                  <a:pt x="874051" y="2347170"/>
                  <a:pt x="854339" y="2338150"/>
                  <a:pt x="854302" y="2337200"/>
                </a:cubicBezTo>
                <a:close/>
                <a:moveTo>
                  <a:pt x="898943" y="2335472"/>
                </a:moveTo>
                <a:cubicBezTo>
                  <a:pt x="906282" y="2337325"/>
                  <a:pt x="917289" y="2339178"/>
                  <a:pt x="911785" y="2343811"/>
                </a:cubicBezTo>
                <a:cubicBezTo>
                  <a:pt x="905364" y="2341032"/>
                  <a:pt x="899860" y="2339178"/>
                  <a:pt x="898943" y="2335472"/>
                </a:cubicBezTo>
                <a:close/>
                <a:moveTo>
                  <a:pt x="1420840" y="2333221"/>
                </a:moveTo>
                <a:cubicBezTo>
                  <a:pt x="1422218" y="2333457"/>
                  <a:pt x="1422949" y="2334166"/>
                  <a:pt x="1422499" y="2335583"/>
                </a:cubicBezTo>
                <a:cubicBezTo>
                  <a:pt x="1412599" y="2336529"/>
                  <a:pt x="1410798" y="2339364"/>
                  <a:pt x="1405398" y="2337474"/>
                </a:cubicBezTo>
                <a:cubicBezTo>
                  <a:pt x="1406748" y="2336056"/>
                  <a:pt x="1416705" y="2332512"/>
                  <a:pt x="1420840" y="2333221"/>
                </a:cubicBezTo>
                <a:close/>
                <a:moveTo>
                  <a:pt x="1054605" y="2309343"/>
                </a:moveTo>
                <a:cubicBezTo>
                  <a:pt x="1059052" y="2309343"/>
                  <a:pt x="1063500" y="2310270"/>
                  <a:pt x="1067947" y="2311196"/>
                </a:cubicBezTo>
                <a:cubicBezTo>
                  <a:pt x="1067947" y="2312123"/>
                  <a:pt x="1067947" y="2312123"/>
                  <a:pt x="1067947" y="2312123"/>
                </a:cubicBezTo>
                <a:cubicBezTo>
                  <a:pt x="1063500" y="2311196"/>
                  <a:pt x="1059052" y="2310270"/>
                  <a:pt x="1054605" y="2309343"/>
                </a:cubicBezTo>
                <a:close/>
                <a:moveTo>
                  <a:pt x="1578849" y="2306509"/>
                </a:moveTo>
                <a:cubicBezTo>
                  <a:pt x="1575214" y="2316500"/>
                  <a:pt x="1568854" y="2316500"/>
                  <a:pt x="1556133" y="2323766"/>
                </a:cubicBezTo>
                <a:cubicBezTo>
                  <a:pt x="1552498" y="2320133"/>
                  <a:pt x="1562494" y="2318316"/>
                  <a:pt x="1562494" y="2315592"/>
                </a:cubicBezTo>
                <a:cubicBezTo>
                  <a:pt x="1558859" y="2316500"/>
                  <a:pt x="1557042" y="2316500"/>
                  <a:pt x="1554316" y="2316500"/>
                </a:cubicBezTo>
                <a:cubicBezTo>
                  <a:pt x="1559768" y="2321949"/>
                  <a:pt x="1541595" y="2325583"/>
                  <a:pt x="1551590" y="2327399"/>
                </a:cubicBezTo>
                <a:cubicBezTo>
                  <a:pt x="1530691" y="2332849"/>
                  <a:pt x="1507975" y="2335574"/>
                  <a:pt x="1482533" y="2341023"/>
                </a:cubicBezTo>
                <a:cubicBezTo>
                  <a:pt x="1470721" y="2343748"/>
                  <a:pt x="1457091" y="2346473"/>
                  <a:pt x="1443462" y="2350106"/>
                </a:cubicBezTo>
                <a:cubicBezTo>
                  <a:pt x="1437101" y="2351015"/>
                  <a:pt x="1429832" y="2352831"/>
                  <a:pt x="1422563" y="2354648"/>
                </a:cubicBezTo>
                <a:cubicBezTo>
                  <a:pt x="1415294" y="2356464"/>
                  <a:pt x="1408025" y="2357372"/>
                  <a:pt x="1399847" y="2359189"/>
                </a:cubicBezTo>
                <a:cubicBezTo>
                  <a:pt x="1399847" y="2356464"/>
                  <a:pt x="1397121" y="2355556"/>
                  <a:pt x="1393487" y="2355556"/>
                </a:cubicBezTo>
                <a:cubicBezTo>
                  <a:pt x="1387126" y="2360097"/>
                  <a:pt x="1386217" y="2358281"/>
                  <a:pt x="1374405" y="2360097"/>
                </a:cubicBezTo>
                <a:cubicBezTo>
                  <a:pt x="1378040" y="2363731"/>
                  <a:pt x="1376222" y="2365547"/>
                  <a:pt x="1368953" y="2368272"/>
                </a:cubicBezTo>
                <a:cubicBezTo>
                  <a:pt x="1368953" y="2366455"/>
                  <a:pt x="1368953" y="2363731"/>
                  <a:pt x="1366227" y="2364639"/>
                </a:cubicBezTo>
                <a:cubicBezTo>
                  <a:pt x="1350780" y="2366455"/>
                  <a:pt x="1331699" y="2367364"/>
                  <a:pt x="1313526" y="2366455"/>
                </a:cubicBezTo>
                <a:cubicBezTo>
                  <a:pt x="1298079" y="2365547"/>
                  <a:pt x="1285358" y="2362822"/>
                  <a:pt x="1278089" y="2360097"/>
                </a:cubicBezTo>
                <a:cubicBezTo>
                  <a:pt x="1283541" y="2361006"/>
                  <a:pt x="1295354" y="2359189"/>
                  <a:pt x="1301714" y="2359189"/>
                </a:cubicBezTo>
                <a:cubicBezTo>
                  <a:pt x="1301714" y="2362822"/>
                  <a:pt x="1306257" y="2363731"/>
                  <a:pt x="1310800" y="2364639"/>
                </a:cubicBezTo>
                <a:cubicBezTo>
                  <a:pt x="1310800" y="2361006"/>
                  <a:pt x="1323521" y="2361914"/>
                  <a:pt x="1324430" y="2359189"/>
                </a:cubicBezTo>
                <a:cubicBezTo>
                  <a:pt x="1328064" y="2360097"/>
                  <a:pt x="1326247" y="2364639"/>
                  <a:pt x="1333516" y="2362822"/>
                </a:cubicBezTo>
                <a:cubicBezTo>
                  <a:pt x="1383491" y="2354648"/>
                  <a:pt x="1419837" y="2350106"/>
                  <a:pt x="1454365" y="2340115"/>
                </a:cubicBezTo>
                <a:cubicBezTo>
                  <a:pt x="1471630" y="2335574"/>
                  <a:pt x="1488894" y="2331032"/>
                  <a:pt x="1507066" y="2326491"/>
                </a:cubicBezTo>
                <a:cubicBezTo>
                  <a:pt x="1515244" y="2323766"/>
                  <a:pt x="1524331" y="2321949"/>
                  <a:pt x="1534326" y="2319225"/>
                </a:cubicBezTo>
                <a:cubicBezTo>
                  <a:pt x="1543412" y="2315592"/>
                  <a:pt x="1553407" y="2311958"/>
                  <a:pt x="1564311" y="2308325"/>
                </a:cubicBezTo>
                <a:cubicBezTo>
                  <a:pt x="1566128" y="2318316"/>
                  <a:pt x="1572489" y="2303784"/>
                  <a:pt x="1578849" y="2306509"/>
                </a:cubicBezTo>
                <a:close/>
                <a:moveTo>
                  <a:pt x="1248695" y="2306244"/>
                </a:moveTo>
                <a:cubicBezTo>
                  <a:pt x="1245401" y="2305452"/>
                  <a:pt x="1240731" y="2307786"/>
                  <a:pt x="1238062" y="2309121"/>
                </a:cubicBezTo>
                <a:cubicBezTo>
                  <a:pt x="1238952" y="2312679"/>
                  <a:pt x="1249626" y="2309121"/>
                  <a:pt x="1251405" y="2308231"/>
                </a:cubicBezTo>
                <a:cubicBezTo>
                  <a:pt x="1250738" y="2307119"/>
                  <a:pt x="1249793" y="2306508"/>
                  <a:pt x="1248695" y="2306244"/>
                </a:cubicBezTo>
                <a:close/>
                <a:moveTo>
                  <a:pt x="1703627" y="2296557"/>
                </a:moveTo>
                <a:cubicBezTo>
                  <a:pt x="1705448" y="2302022"/>
                  <a:pt x="1702716" y="2302022"/>
                  <a:pt x="1707270" y="2304754"/>
                </a:cubicBezTo>
                <a:cubicBezTo>
                  <a:pt x="1696341" y="2314772"/>
                  <a:pt x="1669019" y="2328434"/>
                  <a:pt x="1659912" y="2333899"/>
                </a:cubicBezTo>
                <a:cubicBezTo>
                  <a:pt x="1631680" y="2335721"/>
                  <a:pt x="1601626" y="2369419"/>
                  <a:pt x="1565197" y="2377616"/>
                </a:cubicBezTo>
                <a:cubicBezTo>
                  <a:pt x="1541518" y="2382170"/>
                  <a:pt x="1526036" y="2372152"/>
                  <a:pt x="1530589" y="2352115"/>
                </a:cubicBezTo>
                <a:cubicBezTo>
                  <a:pt x="1534232" y="2348472"/>
                  <a:pt x="1538786" y="2344829"/>
                  <a:pt x="1545161" y="2341185"/>
                </a:cubicBezTo>
                <a:cubicBezTo>
                  <a:pt x="1550625" y="2336631"/>
                  <a:pt x="1557911" y="2332988"/>
                  <a:pt x="1565197" y="2329345"/>
                </a:cubicBezTo>
                <a:cubicBezTo>
                  <a:pt x="1579768" y="2321148"/>
                  <a:pt x="1596161" y="2315683"/>
                  <a:pt x="1612554" y="2315683"/>
                </a:cubicBezTo>
                <a:cubicBezTo>
                  <a:pt x="1613465" y="2327523"/>
                  <a:pt x="1625304" y="2328434"/>
                  <a:pt x="1640787" y="2324791"/>
                </a:cubicBezTo>
                <a:cubicBezTo>
                  <a:pt x="1638055" y="2318416"/>
                  <a:pt x="1655358" y="2313862"/>
                  <a:pt x="1657180" y="2308397"/>
                </a:cubicBezTo>
                <a:cubicBezTo>
                  <a:pt x="1658091" y="2314772"/>
                  <a:pt x="1668109" y="2307486"/>
                  <a:pt x="1668109" y="2311129"/>
                </a:cubicBezTo>
                <a:cubicBezTo>
                  <a:pt x="1668109" y="2308397"/>
                  <a:pt x="1670841" y="2305665"/>
                  <a:pt x="1674484" y="2303843"/>
                </a:cubicBezTo>
                <a:cubicBezTo>
                  <a:pt x="1676305" y="2311129"/>
                  <a:pt x="1692698" y="2300200"/>
                  <a:pt x="1703627" y="2296557"/>
                </a:cubicBezTo>
                <a:close/>
                <a:moveTo>
                  <a:pt x="1204047" y="2294077"/>
                </a:moveTo>
                <a:cubicBezTo>
                  <a:pt x="1193111" y="2293691"/>
                  <a:pt x="1173069" y="2295937"/>
                  <a:pt x="1170794" y="2298182"/>
                </a:cubicBezTo>
                <a:cubicBezTo>
                  <a:pt x="1182621" y="2301774"/>
                  <a:pt x="1198086" y="2300876"/>
                  <a:pt x="1212641" y="2300876"/>
                </a:cubicBezTo>
                <a:cubicBezTo>
                  <a:pt x="1226287" y="2299978"/>
                  <a:pt x="1239932" y="2299080"/>
                  <a:pt x="1249029" y="2302672"/>
                </a:cubicBezTo>
                <a:cubicBezTo>
                  <a:pt x="1250849" y="2298182"/>
                  <a:pt x="1244481" y="2298182"/>
                  <a:pt x="1243571" y="2295488"/>
                </a:cubicBezTo>
                <a:cubicBezTo>
                  <a:pt x="1228106" y="2298182"/>
                  <a:pt x="1224467" y="2297284"/>
                  <a:pt x="1208093" y="2298182"/>
                </a:cubicBezTo>
                <a:cubicBezTo>
                  <a:pt x="1213892" y="2295488"/>
                  <a:pt x="1210608" y="2294309"/>
                  <a:pt x="1204047" y="2294077"/>
                </a:cubicBezTo>
                <a:close/>
                <a:moveTo>
                  <a:pt x="1016140" y="2287552"/>
                </a:moveTo>
                <a:cubicBezTo>
                  <a:pt x="1013077" y="2287623"/>
                  <a:pt x="1010353" y="2287905"/>
                  <a:pt x="1008310" y="2288357"/>
                </a:cubicBezTo>
                <a:cubicBezTo>
                  <a:pt x="1005586" y="2292874"/>
                  <a:pt x="1019205" y="2300101"/>
                  <a:pt x="1003771" y="2297391"/>
                </a:cubicBezTo>
                <a:cubicBezTo>
                  <a:pt x="1014665" y="2304618"/>
                  <a:pt x="1047349" y="2300101"/>
                  <a:pt x="1051889" y="2307328"/>
                </a:cubicBezTo>
                <a:cubicBezTo>
                  <a:pt x="1031007" y="2307328"/>
                  <a:pt x="995600" y="2296487"/>
                  <a:pt x="982889" y="2303715"/>
                </a:cubicBezTo>
                <a:cubicBezTo>
                  <a:pt x="1011034" y="2314555"/>
                  <a:pt x="1036455" y="2310038"/>
                  <a:pt x="1067323" y="2316362"/>
                </a:cubicBezTo>
                <a:cubicBezTo>
                  <a:pt x="1068231" y="2311845"/>
                  <a:pt x="1068231" y="2311845"/>
                  <a:pt x="1068231" y="2311845"/>
                </a:cubicBezTo>
                <a:cubicBezTo>
                  <a:pt x="1069139" y="2312749"/>
                  <a:pt x="1070955" y="2312749"/>
                  <a:pt x="1071862" y="2312749"/>
                </a:cubicBezTo>
                <a:cubicBezTo>
                  <a:pt x="1078218" y="2313652"/>
                  <a:pt x="1083665" y="2314555"/>
                  <a:pt x="1090020" y="2315459"/>
                </a:cubicBezTo>
                <a:cubicBezTo>
                  <a:pt x="1102731" y="2317265"/>
                  <a:pt x="1116349" y="2318169"/>
                  <a:pt x="1129967" y="2319072"/>
                </a:cubicBezTo>
                <a:cubicBezTo>
                  <a:pt x="1157204" y="2320879"/>
                  <a:pt x="1186257" y="2322686"/>
                  <a:pt x="1213493" y="2317265"/>
                </a:cubicBezTo>
                <a:cubicBezTo>
                  <a:pt x="1216217" y="2317265"/>
                  <a:pt x="1215309" y="2319976"/>
                  <a:pt x="1218941" y="2319976"/>
                </a:cubicBezTo>
                <a:cubicBezTo>
                  <a:pt x="1225296" y="2319072"/>
                  <a:pt x="1229835" y="2318169"/>
                  <a:pt x="1235283" y="2316362"/>
                </a:cubicBezTo>
                <a:cubicBezTo>
                  <a:pt x="1234375" y="2311845"/>
                  <a:pt x="1221664" y="2314555"/>
                  <a:pt x="1213493" y="2314555"/>
                </a:cubicBezTo>
                <a:cubicBezTo>
                  <a:pt x="1213493" y="2311845"/>
                  <a:pt x="1212585" y="2310038"/>
                  <a:pt x="1216217" y="2310038"/>
                </a:cubicBezTo>
                <a:cubicBezTo>
                  <a:pt x="1189888" y="2309135"/>
                  <a:pt x="1141770" y="2309135"/>
                  <a:pt x="1102731" y="2299198"/>
                </a:cubicBezTo>
                <a:cubicBezTo>
                  <a:pt x="1093652" y="2300101"/>
                  <a:pt x="1085481" y="2301004"/>
                  <a:pt x="1080033" y="2304618"/>
                </a:cubicBezTo>
                <a:cubicBezTo>
                  <a:pt x="1072770" y="2302811"/>
                  <a:pt x="1082757" y="2300101"/>
                  <a:pt x="1080941" y="2297391"/>
                </a:cubicBezTo>
                <a:cubicBezTo>
                  <a:pt x="1074586" y="2295584"/>
                  <a:pt x="1068231" y="2301908"/>
                  <a:pt x="1064599" y="2296487"/>
                </a:cubicBezTo>
                <a:cubicBezTo>
                  <a:pt x="1056428" y="2297391"/>
                  <a:pt x="1060968" y="2298294"/>
                  <a:pt x="1060968" y="2301908"/>
                </a:cubicBezTo>
                <a:cubicBezTo>
                  <a:pt x="1048257" y="2298294"/>
                  <a:pt x="1038270" y="2294680"/>
                  <a:pt x="1029192" y="2294680"/>
                </a:cubicBezTo>
                <a:cubicBezTo>
                  <a:pt x="1027376" y="2289260"/>
                  <a:pt x="1038270" y="2293777"/>
                  <a:pt x="1043718" y="2293777"/>
                </a:cubicBezTo>
                <a:cubicBezTo>
                  <a:pt x="1037590" y="2289034"/>
                  <a:pt x="1025333" y="2287340"/>
                  <a:pt x="1016140" y="2287552"/>
                </a:cubicBezTo>
                <a:close/>
                <a:moveTo>
                  <a:pt x="1157225" y="2285823"/>
                </a:moveTo>
                <a:cubicBezTo>
                  <a:pt x="1159948" y="2290313"/>
                  <a:pt x="1151779" y="2288517"/>
                  <a:pt x="1146333" y="2288517"/>
                </a:cubicBezTo>
                <a:cubicBezTo>
                  <a:pt x="1155410" y="2290313"/>
                  <a:pt x="1169932" y="2291211"/>
                  <a:pt x="1185362" y="2292109"/>
                </a:cubicBezTo>
                <a:cubicBezTo>
                  <a:pt x="1201700" y="2291211"/>
                  <a:pt x="1218945" y="2290313"/>
                  <a:pt x="1235283" y="2291211"/>
                </a:cubicBezTo>
                <a:cubicBezTo>
                  <a:pt x="1216222" y="2280435"/>
                  <a:pt x="1185362" y="2291211"/>
                  <a:pt x="1157225" y="2285823"/>
                </a:cubicBezTo>
                <a:close/>
                <a:moveTo>
                  <a:pt x="1342519" y="2283603"/>
                </a:moveTo>
                <a:cubicBezTo>
                  <a:pt x="1342519" y="2285493"/>
                  <a:pt x="1343426" y="2288329"/>
                  <a:pt x="1339798" y="2288329"/>
                </a:cubicBezTo>
                <a:cubicBezTo>
                  <a:pt x="1342519" y="2292109"/>
                  <a:pt x="1357032" y="2287384"/>
                  <a:pt x="1353404" y="2283603"/>
                </a:cubicBezTo>
                <a:cubicBezTo>
                  <a:pt x="1350683" y="2282658"/>
                  <a:pt x="1347054" y="2282658"/>
                  <a:pt x="1342519" y="2283603"/>
                </a:cubicBezTo>
                <a:close/>
                <a:moveTo>
                  <a:pt x="1138770" y="2282052"/>
                </a:moveTo>
                <a:cubicBezTo>
                  <a:pt x="1125145" y="2287510"/>
                  <a:pt x="1106980" y="2279323"/>
                  <a:pt x="1085181" y="2284781"/>
                </a:cubicBezTo>
                <a:cubicBezTo>
                  <a:pt x="1104255" y="2289329"/>
                  <a:pt x="1149669" y="2289329"/>
                  <a:pt x="1138770" y="2282052"/>
                </a:cubicBezTo>
                <a:close/>
                <a:moveTo>
                  <a:pt x="1040150" y="2281324"/>
                </a:moveTo>
                <a:cubicBezTo>
                  <a:pt x="1041057" y="2284882"/>
                  <a:pt x="1048314" y="2286661"/>
                  <a:pt x="1049221" y="2290219"/>
                </a:cubicBezTo>
                <a:cubicBezTo>
                  <a:pt x="1053756" y="2286661"/>
                  <a:pt x="1071897" y="2293777"/>
                  <a:pt x="1074618" y="2287550"/>
                </a:cubicBezTo>
                <a:cubicBezTo>
                  <a:pt x="1061920" y="2290219"/>
                  <a:pt x="1053756" y="2280435"/>
                  <a:pt x="1040150" y="2281324"/>
                </a:cubicBezTo>
                <a:close/>
                <a:moveTo>
                  <a:pt x="1816788" y="2280435"/>
                </a:moveTo>
                <a:cubicBezTo>
                  <a:pt x="1808608" y="2284026"/>
                  <a:pt x="1809517" y="2287619"/>
                  <a:pt x="1802246" y="2292109"/>
                </a:cubicBezTo>
                <a:cubicBezTo>
                  <a:pt x="1792248" y="2290313"/>
                  <a:pt x="1784977" y="2296599"/>
                  <a:pt x="1766798" y="2303784"/>
                </a:cubicBezTo>
                <a:cubicBezTo>
                  <a:pt x="1765889" y="2301090"/>
                  <a:pt x="1761345" y="2302886"/>
                  <a:pt x="1759527" y="2302886"/>
                </a:cubicBezTo>
                <a:cubicBezTo>
                  <a:pt x="1765889" y="2299294"/>
                  <a:pt x="1767707" y="2295701"/>
                  <a:pt x="1771343" y="2292109"/>
                </a:cubicBezTo>
                <a:cubicBezTo>
                  <a:pt x="1768616" y="2292109"/>
                  <a:pt x="1759527" y="2290313"/>
                  <a:pt x="1764981" y="2286721"/>
                </a:cubicBezTo>
                <a:cubicBezTo>
                  <a:pt x="1772252" y="2288517"/>
                  <a:pt x="1775887" y="2283129"/>
                  <a:pt x="1781341" y="2284925"/>
                </a:cubicBezTo>
                <a:cubicBezTo>
                  <a:pt x="1776796" y="2287619"/>
                  <a:pt x="1774979" y="2289415"/>
                  <a:pt x="1774070" y="2292109"/>
                </a:cubicBezTo>
                <a:cubicBezTo>
                  <a:pt x="1784068" y="2289415"/>
                  <a:pt x="1783159" y="2287619"/>
                  <a:pt x="1793157" y="2281332"/>
                </a:cubicBezTo>
                <a:cubicBezTo>
                  <a:pt x="1794975" y="2284026"/>
                  <a:pt x="1791339" y="2285823"/>
                  <a:pt x="1793157" y="2288517"/>
                </a:cubicBezTo>
                <a:cubicBezTo>
                  <a:pt x="1801337" y="2281332"/>
                  <a:pt x="1809517" y="2282231"/>
                  <a:pt x="1816788" y="2280435"/>
                </a:cubicBezTo>
                <a:close/>
                <a:moveTo>
                  <a:pt x="1271621" y="2279323"/>
                </a:moveTo>
                <a:cubicBezTo>
                  <a:pt x="1268891" y="2281129"/>
                  <a:pt x="1267072" y="2283839"/>
                  <a:pt x="1261614" y="2284743"/>
                </a:cubicBezTo>
                <a:cubicBezTo>
                  <a:pt x="1265253" y="2287453"/>
                  <a:pt x="1267982" y="2286550"/>
                  <a:pt x="1275259" y="2285646"/>
                </a:cubicBezTo>
                <a:cubicBezTo>
                  <a:pt x="1272530" y="2291067"/>
                  <a:pt x="1266162" y="2293777"/>
                  <a:pt x="1253426" y="2294680"/>
                </a:cubicBezTo>
                <a:cubicBezTo>
                  <a:pt x="1252517" y="2301004"/>
                  <a:pt x="1257975" y="2301004"/>
                  <a:pt x="1267982" y="2300101"/>
                </a:cubicBezTo>
                <a:cubicBezTo>
                  <a:pt x="1268891" y="2296487"/>
                  <a:pt x="1261614" y="2297391"/>
                  <a:pt x="1261614" y="2294680"/>
                </a:cubicBezTo>
                <a:cubicBezTo>
                  <a:pt x="1283447" y="2289260"/>
                  <a:pt x="1305280" y="2292873"/>
                  <a:pt x="1312557" y="2281129"/>
                </a:cubicBezTo>
                <a:cubicBezTo>
                  <a:pt x="1293453" y="2285646"/>
                  <a:pt x="1286176" y="2282033"/>
                  <a:pt x="1271621" y="2279323"/>
                </a:cubicBezTo>
                <a:close/>
                <a:moveTo>
                  <a:pt x="1075452" y="2277441"/>
                </a:moveTo>
                <a:cubicBezTo>
                  <a:pt x="1066279" y="2276543"/>
                  <a:pt x="1081873" y="2283727"/>
                  <a:pt x="1071783" y="2282830"/>
                </a:cubicBezTo>
                <a:cubicBezTo>
                  <a:pt x="1073617" y="2288218"/>
                  <a:pt x="1080956" y="2282830"/>
                  <a:pt x="1082790" y="2282830"/>
                </a:cubicBezTo>
                <a:cubicBezTo>
                  <a:pt x="1084625" y="2279237"/>
                  <a:pt x="1075452" y="2280135"/>
                  <a:pt x="1075452" y="2277441"/>
                </a:cubicBezTo>
                <a:close/>
                <a:moveTo>
                  <a:pt x="927296" y="2274764"/>
                </a:moveTo>
                <a:cubicBezTo>
                  <a:pt x="930025" y="2277433"/>
                  <a:pt x="938212" y="2279212"/>
                  <a:pt x="942761" y="2280991"/>
                </a:cubicBezTo>
                <a:cubicBezTo>
                  <a:pt x="942761" y="2278322"/>
                  <a:pt x="946400" y="2279212"/>
                  <a:pt x="947310" y="2276543"/>
                </a:cubicBezTo>
                <a:cubicBezTo>
                  <a:pt x="936393" y="2272096"/>
                  <a:pt x="938212" y="2278322"/>
                  <a:pt x="927296" y="2274764"/>
                </a:cubicBezTo>
                <a:close/>
                <a:moveTo>
                  <a:pt x="990117" y="2270984"/>
                </a:moveTo>
                <a:cubicBezTo>
                  <a:pt x="990117" y="2274637"/>
                  <a:pt x="992832" y="2277377"/>
                  <a:pt x="990117" y="2281944"/>
                </a:cubicBezTo>
                <a:cubicBezTo>
                  <a:pt x="1005502" y="2283770"/>
                  <a:pt x="1011837" y="2281031"/>
                  <a:pt x="1029032" y="2281031"/>
                </a:cubicBezTo>
                <a:cubicBezTo>
                  <a:pt x="1020887" y="2272810"/>
                  <a:pt x="1005502" y="2276464"/>
                  <a:pt x="990117" y="2270984"/>
                </a:cubicBezTo>
                <a:close/>
                <a:moveTo>
                  <a:pt x="1026953" y="2244855"/>
                </a:moveTo>
                <a:cubicBezTo>
                  <a:pt x="1015091" y="2246662"/>
                  <a:pt x="1012353" y="2252082"/>
                  <a:pt x="1026953" y="2256599"/>
                </a:cubicBezTo>
                <a:cubicBezTo>
                  <a:pt x="1026953" y="2255695"/>
                  <a:pt x="1025128" y="2254792"/>
                  <a:pt x="1025128" y="2253889"/>
                </a:cubicBezTo>
                <a:cubicBezTo>
                  <a:pt x="1041552" y="2255695"/>
                  <a:pt x="1050677" y="2258406"/>
                  <a:pt x="1059801" y="2260213"/>
                </a:cubicBezTo>
                <a:cubicBezTo>
                  <a:pt x="1068013" y="2262019"/>
                  <a:pt x="1076225" y="2264729"/>
                  <a:pt x="1089912" y="2266536"/>
                </a:cubicBezTo>
                <a:cubicBezTo>
                  <a:pt x="1096300" y="2259309"/>
                  <a:pt x="1083525" y="2256599"/>
                  <a:pt x="1068013" y="2252985"/>
                </a:cubicBezTo>
                <a:cubicBezTo>
                  <a:pt x="1053414" y="2249372"/>
                  <a:pt x="1034253" y="2246662"/>
                  <a:pt x="1026953" y="2244855"/>
                </a:cubicBezTo>
                <a:close/>
                <a:moveTo>
                  <a:pt x="1003288" y="2243743"/>
                </a:moveTo>
                <a:cubicBezTo>
                  <a:pt x="1002347" y="2247449"/>
                  <a:pt x="1007992" y="2252082"/>
                  <a:pt x="1012696" y="2250229"/>
                </a:cubicBezTo>
                <a:cubicBezTo>
                  <a:pt x="1014578" y="2246522"/>
                  <a:pt x="1007992" y="2245596"/>
                  <a:pt x="1003288" y="2243743"/>
                </a:cubicBezTo>
                <a:close/>
                <a:moveTo>
                  <a:pt x="1594372" y="2230401"/>
                </a:moveTo>
                <a:cubicBezTo>
                  <a:pt x="1577107" y="2236670"/>
                  <a:pt x="1597099" y="2233983"/>
                  <a:pt x="1601642" y="2233983"/>
                </a:cubicBezTo>
                <a:cubicBezTo>
                  <a:pt x="1587102" y="2235775"/>
                  <a:pt x="1575289" y="2237566"/>
                  <a:pt x="1562566" y="2246523"/>
                </a:cubicBezTo>
                <a:cubicBezTo>
                  <a:pt x="1561658" y="2244731"/>
                  <a:pt x="1562566" y="2242940"/>
                  <a:pt x="1563475" y="2242044"/>
                </a:cubicBezTo>
                <a:cubicBezTo>
                  <a:pt x="1558932" y="2242940"/>
                  <a:pt x="1556206" y="2242940"/>
                  <a:pt x="1554388" y="2241149"/>
                </a:cubicBezTo>
                <a:cubicBezTo>
                  <a:pt x="1570745" y="2237566"/>
                  <a:pt x="1578924" y="2233983"/>
                  <a:pt x="1594372" y="2230401"/>
                </a:cubicBezTo>
                <a:close/>
                <a:moveTo>
                  <a:pt x="1554172" y="2228436"/>
                </a:moveTo>
                <a:cubicBezTo>
                  <a:pt x="1550861" y="2228307"/>
                  <a:pt x="1546390" y="2234488"/>
                  <a:pt x="1538822" y="2236549"/>
                </a:cubicBezTo>
                <a:cubicBezTo>
                  <a:pt x="1540657" y="2239296"/>
                  <a:pt x="1551664" y="2231970"/>
                  <a:pt x="1557168" y="2231054"/>
                </a:cubicBezTo>
                <a:cubicBezTo>
                  <a:pt x="1556250" y="2229223"/>
                  <a:pt x="1555276" y="2228479"/>
                  <a:pt x="1554172" y="2228436"/>
                </a:cubicBezTo>
                <a:close/>
                <a:moveTo>
                  <a:pt x="623374" y="2225953"/>
                </a:moveTo>
                <a:cubicBezTo>
                  <a:pt x="630740" y="2234014"/>
                  <a:pt x="645473" y="2236701"/>
                  <a:pt x="650997" y="2242075"/>
                </a:cubicBezTo>
                <a:cubicBezTo>
                  <a:pt x="647314" y="2240284"/>
                  <a:pt x="644552" y="2239388"/>
                  <a:pt x="644552" y="2242075"/>
                </a:cubicBezTo>
                <a:cubicBezTo>
                  <a:pt x="633503" y="2234910"/>
                  <a:pt x="621533" y="2230431"/>
                  <a:pt x="623374" y="2225953"/>
                </a:cubicBezTo>
                <a:close/>
                <a:moveTo>
                  <a:pt x="1684405" y="2224841"/>
                </a:moveTo>
                <a:cubicBezTo>
                  <a:pt x="1691704" y="2233959"/>
                  <a:pt x="1661598" y="2240341"/>
                  <a:pt x="1660685" y="2247635"/>
                </a:cubicBezTo>
                <a:cubicBezTo>
                  <a:pt x="1659773" y="2244899"/>
                  <a:pt x="1659773" y="2244899"/>
                  <a:pt x="1659773" y="2244899"/>
                </a:cubicBezTo>
                <a:cubicBezTo>
                  <a:pt x="1657948" y="2245811"/>
                  <a:pt x="1656124" y="2246723"/>
                  <a:pt x="1656124" y="2244899"/>
                </a:cubicBezTo>
                <a:cubicBezTo>
                  <a:pt x="1662510" y="2241252"/>
                  <a:pt x="1670721" y="2237605"/>
                  <a:pt x="1681668" y="2232135"/>
                </a:cubicBezTo>
                <a:cubicBezTo>
                  <a:pt x="1680756" y="2229400"/>
                  <a:pt x="1678931" y="2227576"/>
                  <a:pt x="1684405" y="2224841"/>
                </a:cubicBezTo>
                <a:close/>
                <a:moveTo>
                  <a:pt x="908892" y="2223729"/>
                </a:moveTo>
                <a:cubicBezTo>
                  <a:pt x="906171" y="2230401"/>
                  <a:pt x="916148" y="2224682"/>
                  <a:pt x="923405" y="2229447"/>
                </a:cubicBezTo>
                <a:cubicBezTo>
                  <a:pt x="920683" y="2224682"/>
                  <a:pt x="915241" y="2223729"/>
                  <a:pt x="908892" y="2223729"/>
                </a:cubicBezTo>
                <a:close/>
                <a:moveTo>
                  <a:pt x="851689" y="2220394"/>
                </a:moveTo>
                <a:cubicBezTo>
                  <a:pt x="852589" y="2223853"/>
                  <a:pt x="865190" y="2226447"/>
                  <a:pt x="870591" y="2228177"/>
                </a:cubicBezTo>
                <a:cubicBezTo>
                  <a:pt x="868790" y="2220394"/>
                  <a:pt x="861590" y="2223853"/>
                  <a:pt x="851689" y="2220394"/>
                </a:cubicBezTo>
                <a:close/>
                <a:moveTo>
                  <a:pt x="1615958" y="2219197"/>
                </a:moveTo>
                <a:cubicBezTo>
                  <a:pt x="1614151" y="2225483"/>
                  <a:pt x="1624992" y="2216502"/>
                  <a:pt x="1624992" y="2220095"/>
                </a:cubicBezTo>
                <a:cubicBezTo>
                  <a:pt x="1622282" y="2221891"/>
                  <a:pt x="1622282" y="2223687"/>
                  <a:pt x="1621378" y="2224585"/>
                </a:cubicBezTo>
                <a:cubicBezTo>
                  <a:pt x="1609634" y="2226381"/>
                  <a:pt x="1605117" y="2227279"/>
                  <a:pt x="1596083" y="2228177"/>
                </a:cubicBezTo>
                <a:cubicBezTo>
                  <a:pt x="1606924" y="2222789"/>
                  <a:pt x="1608730" y="2223687"/>
                  <a:pt x="1615958" y="2219197"/>
                </a:cubicBezTo>
                <a:close/>
                <a:moveTo>
                  <a:pt x="805736" y="2218772"/>
                </a:moveTo>
                <a:cubicBezTo>
                  <a:pt x="802439" y="2218772"/>
                  <a:pt x="799937" y="2219680"/>
                  <a:pt x="797208" y="2220134"/>
                </a:cubicBezTo>
                <a:cubicBezTo>
                  <a:pt x="806305" y="2235566"/>
                  <a:pt x="856339" y="2242828"/>
                  <a:pt x="870894" y="2254629"/>
                </a:cubicBezTo>
                <a:cubicBezTo>
                  <a:pt x="903644" y="2259169"/>
                  <a:pt x="930935" y="2268246"/>
                  <a:pt x="963684" y="2274601"/>
                </a:cubicBezTo>
                <a:cubicBezTo>
                  <a:pt x="962774" y="2277324"/>
                  <a:pt x="954587" y="2272785"/>
                  <a:pt x="952768" y="2274601"/>
                </a:cubicBezTo>
                <a:cubicBezTo>
                  <a:pt x="951858" y="2279140"/>
                  <a:pt x="968233" y="2281863"/>
                  <a:pt x="969142" y="2276416"/>
                </a:cubicBezTo>
                <a:cubicBezTo>
                  <a:pt x="975510" y="2280956"/>
                  <a:pt x="976420" y="2282771"/>
                  <a:pt x="971871" y="2288218"/>
                </a:cubicBezTo>
                <a:cubicBezTo>
                  <a:pt x="984608" y="2284587"/>
                  <a:pt x="987337" y="2280956"/>
                  <a:pt x="982788" y="2277324"/>
                </a:cubicBezTo>
                <a:cubicBezTo>
                  <a:pt x="978239" y="2273693"/>
                  <a:pt x="967323" y="2271878"/>
                  <a:pt x="951858" y="2268246"/>
                </a:cubicBezTo>
                <a:cubicBezTo>
                  <a:pt x="954587" y="2266431"/>
                  <a:pt x="960955" y="2268246"/>
                  <a:pt x="965504" y="2268246"/>
                </a:cubicBezTo>
                <a:cubicBezTo>
                  <a:pt x="968233" y="2264615"/>
                  <a:pt x="953677" y="2264615"/>
                  <a:pt x="953677" y="2260984"/>
                </a:cubicBezTo>
                <a:cubicBezTo>
                  <a:pt x="950039" y="2260984"/>
                  <a:pt x="950039" y="2263708"/>
                  <a:pt x="949129" y="2266431"/>
                </a:cubicBezTo>
                <a:cubicBezTo>
                  <a:pt x="924567" y="2258261"/>
                  <a:pt x="922747" y="2257353"/>
                  <a:pt x="895456" y="2249183"/>
                </a:cubicBezTo>
                <a:cubicBezTo>
                  <a:pt x="889998" y="2253722"/>
                  <a:pt x="882720" y="2245552"/>
                  <a:pt x="875442" y="2249183"/>
                </a:cubicBezTo>
                <a:cubicBezTo>
                  <a:pt x="869074" y="2246459"/>
                  <a:pt x="884540" y="2248275"/>
                  <a:pt x="877262" y="2243736"/>
                </a:cubicBezTo>
                <a:cubicBezTo>
                  <a:pt x="859068" y="2240105"/>
                  <a:pt x="859068" y="2244644"/>
                  <a:pt x="840874" y="2234658"/>
                </a:cubicBezTo>
                <a:cubicBezTo>
                  <a:pt x="841783" y="2231027"/>
                  <a:pt x="856339" y="2242828"/>
                  <a:pt x="854519" y="2235566"/>
                </a:cubicBezTo>
                <a:cubicBezTo>
                  <a:pt x="842693" y="2233751"/>
                  <a:pt x="833596" y="2229211"/>
                  <a:pt x="825408" y="2222857"/>
                </a:cubicBezTo>
                <a:cubicBezTo>
                  <a:pt x="822679" y="2225580"/>
                  <a:pt x="823589" y="2228304"/>
                  <a:pt x="824499" y="2231027"/>
                </a:cubicBezTo>
                <a:cubicBezTo>
                  <a:pt x="818131" y="2228304"/>
                  <a:pt x="817221" y="2225580"/>
                  <a:pt x="819041" y="2222857"/>
                </a:cubicBezTo>
                <a:cubicBezTo>
                  <a:pt x="813128" y="2219680"/>
                  <a:pt x="809034" y="2218772"/>
                  <a:pt x="805736" y="2218772"/>
                </a:cubicBezTo>
                <a:close/>
                <a:moveTo>
                  <a:pt x="1636041" y="2210387"/>
                </a:moveTo>
                <a:cubicBezTo>
                  <a:pt x="1640558" y="2213097"/>
                  <a:pt x="1627910" y="2224841"/>
                  <a:pt x="1630620" y="2219421"/>
                </a:cubicBezTo>
                <a:cubicBezTo>
                  <a:pt x="1637848" y="2214904"/>
                  <a:pt x="1626104" y="2218517"/>
                  <a:pt x="1627007" y="2216711"/>
                </a:cubicBezTo>
                <a:cubicBezTo>
                  <a:pt x="1631524" y="2214904"/>
                  <a:pt x="1634234" y="2212194"/>
                  <a:pt x="1636041" y="2210387"/>
                </a:cubicBezTo>
                <a:close/>
                <a:moveTo>
                  <a:pt x="1069189" y="2209090"/>
                </a:moveTo>
                <a:cubicBezTo>
                  <a:pt x="1066464" y="2219282"/>
                  <a:pt x="1084625" y="2213723"/>
                  <a:pt x="1090981" y="2218355"/>
                </a:cubicBezTo>
                <a:cubicBezTo>
                  <a:pt x="1081901" y="2224841"/>
                  <a:pt x="1059200" y="2208163"/>
                  <a:pt x="1057384" y="2218355"/>
                </a:cubicBezTo>
                <a:cubicBezTo>
                  <a:pt x="1065556" y="2219282"/>
                  <a:pt x="1073728" y="2221135"/>
                  <a:pt x="1082809" y="2222061"/>
                </a:cubicBezTo>
                <a:cubicBezTo>
                  <a:pt x="1090981" y="2223915"/>
                  <a:pt x="1100061" y="2224841"/>
                  <a:pt x="1109141" y="2226694"/>
                </a:cubicBezTo>
                <a:cubicBezTo>
                  <a:pt x="1118222" y="2227621"/>
                  <a:pt x="1127302" y="2228547"/>
                  <a:pt x="1136382" y="2228663"/>
                </a:cubicBezTo>
                <a:lnTo>
                  <a:pt x="1147659" y="2227465"/>
                </a:lnTo>
                <a:lnTo>
                  <a:pt x="1151365" y="2227201"/>
                </a:lnTo>
                <a:lnTo>
                  <a:pt x="1151919" y="2227012"/>
                </a:lnTo>
                <a:lnTo>
                  <a:pt x="1163623" y="2225768"/>
                </a:lnTo>
                <a:cubicBezTo>
                  <a:pt x="1160899" y="2223915"/>
                  <a:pt x="1158629" y="2224609"/>
                  <a:pt x="1155905" y="2225652"/>
                </a:cubicBezTo>
                <a:lnTo>
                  <a:pt x="1151919" y="2227012"/>
                </a:lnTo>
                <a:lnTo>
                  <a:pt x="1147659" y="2227465"/>
                </a:lnTo>
                <a:lnTo>
                  <a:pt x="1145463" y="2227621"/>
                </a:lnTo>
                <a:cubicBezTo>
                  <a:pt x="1145463" y="2225768"/>
                  <a:pt x="1149094" y="2226694"/>
                  <a:pt x="1150910" y="2226694"/>
                </a:cubicBezTo>
                <a:cubicBezTo>
                  <a:pt x="1150002" y="2223915"/>
                  <a:pt x="1142738" y="2225768"/>
                  <a:pt x="1143646" y="2222988"/>
                </a:cubicBezTo>
                <a:cubicBezTo>
                  <a:pt x="1146371" y="2219282"/>
                  <a:pt x="1159083" y="2222988"/>
                  <a:pt x="1166347" y="2222988"/>
                </a:cubicBezTo>
                <a:cubicBezTo>
                  <a:pt x="1155451" y="2214649"/>
                  <a:pt x="1130026" y="2215576"/>
                  <a:pt x="1121854" y="2210943"/>
                </a:cubicBezTo>
                <a:cubicBezTo>
                  <a:pt x="1117314" y="2213723"/>
                  <a:pt x="1119130" y="2219282"/>
                  <a:pt x="1120946" y="2220209"/>
                </a:cubicBezTo>
                <a:cubicBezTo>
                  <a:pt x="1118222" y="2224841"/>
                  <a:pt x="1115497" y="2220209"/>
                  <a:pt x="1110958" y="2222061"/>
                </a:cubicBezTo>
                <a:cubicBezTo>
                  <a:pt x="1103694" y="2220209"/>
                  <a:pt x="1119130" y="2219282"/>
                  <a:pt x="1116406" y="2215576"/>
                </a:cubicBezTo>
                <a:cubicBezTo>
                  <a:pt x="1097337" y="2213723"/>
                  <a:pt x="1092797" y="2215576"/>
                  <a:pt x="1084625" y="2210016"/>
                </a:cubicBezTo>
                <a:cubicBezTo>
                  <a:pt x="1076453" y="2210943"/>
                  <a:pt x="1084625" y="2212796"/>
                  <a:pt x="1069189" y="2209090"/>
                </a:cubicBezTo>
                <a:close/>
                <a:moveTo>
                  <a:pt x="1533224" y="2207564"/>
                </a:moveTo>
                <a:cubicBezTo>
                  <a:pt x="1529232" y="2207086"/>
                  <a:pt x="1522537" y="2210387"/>
                  <a:pt x="1520476" y="2213167"/>
                </a:cubicBezTo>
                <a:cubicBezTo>
                  <a:pt x="1521392" y="2215946"/>
                  <a:pt x="1531464" y="2209460"/>
                  <a:pt x="1536042" y="2209460"/>
                </a:cubicBezTo>
                <a:cubicBezTo>
                  <a:pt x="1535584" y="2208302"/>
                  <a:pt x="1534554" y="2207723"/>
                  <a:pt x="1533224" y="2207564"/>
                </a:cubicBezTo>
                <a:close/>
                <a:moveTo>
                  <a:pt x="546418" y="2206496"/>
                </a:moveTo>
                <a:cubicBezTo>
                  <a:pt x="550095" y="2209206"/>
                  <a:pt x="553773" y="2208302"/>
                  <a:pt x="553773" y="2211012"/>
                </a:cubicBezTo>
                <a:cubicBezTo>
                  <a:pt x="543660" y="2208302"/>
                  <a:pt x="562048" y="2218240"/>
                  <a:pt x="561129" y="2220950"/>
                </a:cubicBezTo>
                <a:cubicBezTo>
                  <a:pt x="554693" y="2218240"/>
                  <a:pt x="538143" y="2208302"/>
                  <a:pt x="541821" y="2207399"/>
                </a:cubicBezTo>
                <a:cubicBezTo>
                  <a:pt x="552854" y="2213723"/>
                  <a:pt x="548257" y="2210109"/>
                  <a:pt x="546418" y="2206496"/>
                </a:cubicBezTo>
                <a:close/>
                <a:moveTo>
                  <a:pt x="1564450" y="2191457"/>
                </a:moveTo>
                <a:cubicBezTo>
                  <a:pt x="1567661" y="2190906"/>
                  <a:pt x="1569954" y="2191346"/>
                  <a:pt x="1569954" y="2193987"/>
                </a:cubicBezTo>
                <a:cubicBezTo>
                  <a:pt x="1560781" y="2194867"/>
                  <a:pt x="1557112" y="2199269"/>
                  <a:pt x="1551608" y="2198388"/>
                </a:cubicBezTo>
                <a:cubicBezTo>
                  <a:pt x="1553443" y="2197508"/>
                  <a:pt x="1554360" y="2196628"/>
                  <a:pt x="1553443" y="2194867"/>
                </a:cubicBezTo>
                <a:cubicBezTo>
                  <a:pt x="1557112" y="2193547"/>
                  <a:pt x="1561240" y="2192007"/>
                  <a:pt x="1564450" y="2191457"/>
                </a:cubicBezTo>
                <a:close/>
                <a:moveTo>
                  <a:pt x="1463400" y="2190930"/>
                </a:moveTo>
                <a:cubicBezTo>
                  <a:pt x="1466180" y="2192931"/>
                  <a:pt x="1467107" y="2194932"/>
                  <a:pt x="1463400" y="2195933"/>
                </a:cubicBezTo>
                <a:cubicBezTo>
                  <a:pt x="1463400" y="2195933"/>
                  <a:pt x="1462474" y="2194932"/>
                  <a:pt x="1461547" y="2193932"/>
                </a:cubicBezTo>
                <a:cubicBezTo>
                  <a:pt x="1462474" y="2192931"/>
                  <a:pt x="1463400" y="2190930"/>
                  <a:pt x="1463400" y="2190930"/>
                </a:cubicBezTo>
                <a:close/>
                <a:moveTo>
                  <a:pt x="1550798" y="2189151"/>
                </a:moveTo>
                <a:cubicBezTo>
                  <a:pt x="1552535" y="2188706"/>
                  <a:pt x="1553925" y="2188928"/>
                  <a:pt x="1554388" y="2190262"/>
                </a:cubicBezTo>
                <a:cubicBezTo>
                  <a:pt x="1552535" y="2191152"/>
                  <a:pt x="1551608" y="2192041"/>
                  <a:pt x="1552535" y="2193820"/>
                </a:cubicBezTo>
                <a:cubicBezTo>
                  <a:pt x="1550682" y="2194710"/>
                  <a:pt x="1547902" y="2195599"/>
                  <a:pt x="1546049" y="2195599"/>
                </a:cubicBezTo>
                <a:cubicBezTo>
                  <a:pt x="1546049" y="2195599"/>
                  <a:pt x="1545122" y="2196489"/>
                  <a:pt x="1544196" y="2196489"/>
                </a:cubicBezTo>
                <a:cubicBezTo>
                  <a:pt x="1542343" y="2196489"/>
                  <a:pt x="1539563" y="2194710"/>
                  <a:pt x="1537710" y="2193820"/>
                </a:cubicBezTo>
                <a:cubicBezTo>
                  <a:pt x="1539563" y="2192931"/>
                  <a:pt x="1541416" y="2191152"/>
                  <a:pt x="1544196" y="2191152"/>
                </a:cubicBezTo>
                <a:cubicBezTo>
                  <a:pt x="1544196" y="2191152"/>
                  <a:pt x="1545122" y="2191152"/>
                  <a:pt x="1545122" y="2192041"/>
                </a:cubicBezTo>
                <a:cubicBezTo>
                  <a:pt x="1546975" y="2190707"/>
                  <a:pt x="1549060" y="2189595"/>
                  <a:pt x="1550798" y="2189151"/>
                </a:cubicBezTo>
                <a:close/>
                <a:moveTo>
                  <a:pt x="948164" y="2186482"/>
                </a:moveTo>
                <a:cubicBezTo>
                  <a:pt x="948164" y="2188315"/>
                  <a:pt x="948164" y="2191065"/>
                  <a:pt x="944530" y="2190148"/>
                </a:cubicBezTo>
                <a:cubicBezTo>
                  <a:pt x="951798" y="2193814"/>
                  <a:pt x="959067" y="2196564"/>
                  <a:pt x="967244" y="2199314"/>
                </a:cubicBezTo>
                <a:cubicBezTo>
                  <a:pt x="970878" y="2200230"/>
                  <a:pt x="975421" y="2202063"/>
                  <a:pt x="979964" y="2202980"/>
                </a:cubicBezTo>
                <a:cubicBezTo>
                  <a:pt x="984507" y="2203896"/>
                  <a:pt x="989050" y="2204813"/>
                  <a:pt x="993593" y="2204813"/>
                </a:cubicBezTo>
                <a:cubicBezTo>
                  <a:pt x="1010856" y="2207562"/>
                  <a:pt x="1029027" y="2209396"/>
                  <a:pt x="1043565" y="2211229"/>
                </a:cubicBezTo>
                <a:cubicBezTo>
                  <a:pt x="1049016" y="2213978"/>
                  <a:pt x="1039930" y="2217644"/>
                  <a:pt x="1034479" y="2215812"/>
                </a:cubicBezTo>
                <a:cubicBezTo>
                  <a:pt x="1036296" y="2220394"/>
                  <a:pt x="1045382" y="2217644"/>
                  <a:pt x="1049925" y="2218561"/>
                </a:cubicBezTo>
                <a:cubicBezTo>
                  <a:pt x="1050833" y="2215812"/>
                  <a:pt x="1047199" y="2214895"/>
                  <a:pt x="1048108" y="2212145"/>
                </a:cubicBezTo>
                <a:cubicBezTo>
                  <a:pt x="1049925" y="2209396"/>
                  <a:pt x="1060828" y="2213978"/>
                  <a:pt x="1066279" y="2213978"/>
                </a:cubicBezTo>
                <a:cubicBezTo>
                  <a:pt x="1049925" y="2203896"/>
                  <a:pt x="1033570" y="2200230"/>
                  <a:pt x="1014490" y="2197481"/>
                </a:cubicBezTo>
                <a:cubicBezTo>
                  <a:pt x="1004496" y="2196564"/>
                  <a:pt x="994501" y="2195647"/>
                  <a:pt x="983598" y="2194731"/>
                </a:cubicBezTo>
                <a:cubicBezTo>
                  <a:pt x="972695" y="2192898"/>
                  <a:pt x="960884" y="2190148"/>
                  <a:pt x="948164" y="2186482"/>
                </a:cubicBezTo>
                <a:close/>
                <a:moveTo>
                  <a:pt x="1639665" y="2178987"/>
                </a:moveTo>
                <a:cubicBezTo>
                  <a:pt x="1636041" y="2178503"/>
                  <a:pt x="1628706" y="2184484"/>
                  <a:pt x="1628024" y="2183077"/>
                </a:cubicBezTo>
                <a:cubicBezTo>
                  <a:pt x="1621656" y="2188706"/>
                  <a:pt x="1635302" y="2185891"/>
                  <a:pt x="1641670" y="2182139"/>
                </a:cubicBezTo>
                <a:cubicBezTo>
                  <a:pt x="1641670" y="2180028"/>
                  <a:pt x="1640874" y="2179148"/>
                  <a:pt x="1639665" y="2178987"/>
                </a:cubicBezTo>
                <a:close/>
                <a:moveTo>
                  <a:pt x="1589857" y="2177587"/>
                </a:moveTo>
                <a:cubicBezTo>
                  <a:pt x="1590746" y="2178477"/>
                  <a:pt x="1591636" y="2178477"/>
                  <a:pt x="1591636" y="2179366"/>
                </a:cubicBezTo>
                <a:cubicBezTo>
                  <a:pt x="1591636" y="2180256"/>
                  <a:pt x="1590746" y="2181145"/>
                  <a:pt x="1589857" y="2182035"/>
                </a:cubicBezTo>
                <a:cubicBezTo>
                  <a:pt x="1588967" y="2181145"/>
                  <a:pt x="1588078" y="2180256"/>
                  <a:pt x="1587188" y="2180256"/>
                </a:cubicBezTo>
                <a:cubicBezTo>
                  <a:pt x="1588078" y="2179366"/>
                  <a:pt x="1588967" y="2178477"/>
                  <a:pt x="1589857" y="2177587"/>
                </a:cubicBezTo>
                <a:close/>
                <a:moveTo>
                  <a:pt x="612031" y="2173695"/>
                </a:moveTo>
                <a:cubicBezTo>
                  <a:pt x="609302" y="2178274"/>
                  <a:pt x="623858" y="2183768"/>
                  <a:pt x="628406" y="2189262"/>
                </a:cubicBezTo>
                <a:cubicBezTo>
                  <a:pt x="629316" y="2181020"/>
                  <a:pt x="618399" y="2181020"/>
                  <a:pt x="612031" y="2173695"/>
                </a:cubicBezTo>
                <a:close/>
                <a:moveTo>
                  <a:pt x="1455988" y="2169557"/>
                </a:moveTo>
                <a:cubicBezTo>
                  <a:pt x="1447782" y="2171286"/>
                  <a:pt x="1440489" y="2176475"/>
                  <a:pt x="1434106" y="2174746"/>
                </a:cubicBezTo>
                <a:cubicBezTo>
                  <a:pt x="1433195" y="2171286"/>
                  <a:pt x="1433195" y="2171286"/>
                  <a:pt x="1433195" y="2171286"/>
                </a:cubicBezTo>
                <a:cubicBezTo>
                  <a:pt x="1442312" y="2168692"/>
                  <a:pt x="1447782" y="2170422"/>
                  <a:pt x="1455988" y="2169557"/>
                </a:cubicBezTo>
                <a:close/>
                <a:moveTo>
                  <a:pt x="553644" y="2169248"/>
                </a:moveTo>
                <a:cubicBezTo>
                  <a:pt x="552728" y="2171055"/>
                  <a:pt x="551812" y="2172862"/>
                  <a:pt x="549065" y="2171055"/>
                </a:cubicBezTo>
                <a:cubicBezTo>
                  <a:pt x="548150" y="2172862"/>
                  <a:pt x="550897" y="2173765"/>
                  <a:pt x="551812" y="2172862"/>
                </a:cubicBezTo>
                <a:cubicBezTo>
                  <a:pt x="556390" y="2183702"/>
                  <a:pt x="555475" y="2171055"/>
                  <a:pt x="562800" y="2176475"/>
                </a:cubicBezTo>
                <a:cubicBezTo>
                  <a:pt x="563716" y="2174668"/>
                  <a:pt x="557306" y="2171958"/>
                  <a:pt x="553644" y="2169248"/>
                </a:cubicBezTo>
                <a:close/>
                <a:moveTo>
                  <a:pt x="1770001" y="2152982"/>
                </a:moveTo>
                <a:lnTo>
                  <a:pt x="1769861" y="2153185"/>
                </a:lnTo>
                <a:lnTo>
                  <a:pt x="1769872" y="2153070"/>
                </a:lnTo>
                <a:close/>
                <a:moveTo>
                  <a:pt x="550844" y="2144787"/>
                </a:moveTo>
                <a:cubicBezTo>
                  <a:pt x="548150" y="2148345"/>
                  <a:pt x="548150" y="2148345"/>
                  <a:pt x="548150" y="2148345"/>
                </a:cubicBezTo>
                <a:cubicBezTo>
                  <a:pt x="552640" y="2150124"/>
                  <a:pt x="558926" y="2153682"/>
                  <a:pt x="559824" y="2150124"/>
                </a:cubicBezTo>
                <a:cubicBezTo>
                  <a:pt x="550844" y="2144787"/>
                  <a:pt x="550844" y="2144787"/>
                  <a:pt x="550844" y="2144787"/>
                </a:cubicBezTo>
                <a:close/>
                <a:moveTo>
                  <a:pt x="1586076" y="2129221"/>
                </a:moveTo>
                <a:cubicBezTo>
                  <a:pt x="1582439" y="2130130"/>
                  <a:pt x="1578801" y="2131040"/>
                  <a:pt x="1574253" y="2131950"/>
                </a:cubicBezTo>
                <a:cubicBezTo>
                  <a:pt x="1565159" y="2133769"/>
                  <a:pt x="1556065" y="2135589"/>
                  <a:pt x="1546971" y="2138318"/>
                </a:cubicBezTo>
                <a:cubicBezTo>
                  <a:pt x="1536967" y="2141047"/>
                  <a:pt x="1526963" y="2143776"/>
                  <a:pt x="1516959" y="2149234"/>
                </a:cubicBezTo>
                <a:cubicBezTo>
                  <a:pt x="1498771" y="2141047"/>
                  <a:pt x="1474216" y="2171977"/>
                  <a:pt x="1457846" y="2170157"/>
                </a:cubicBezTo>
                <a:cubicBezTo>
                  <a:pt x="1464212" y="2159241"/>
                  <a:pt x="1436020" y="2168338"/>
                  <a:pt x="1419650" y="2170157"/>
                </a:cubicBezTo>
                <a:cubicBezTo>
                  <a:pt x="1422378" y="2174706"/>
                  <a:pt x="1420559" y="2181074"/>
                  <a:pt x="1418740" y="2189262"/>
                </a:cubicBezTo>
                <a:cubicBezTo>
                  <a:pt x="1445114" y="2186533"/>
                  <a:pt x="1467850" y="2178345"/>
                  <a:pt x="1489676" y="2170157"/>
                </a:cubicBezTo>
                <a:cubicBezTo>
                  <a:pt x="1511503" y="2160151"/>
                  <a:pt x="1532420" y="2151054"/>
                  <a:pt x="1557884" y="2145596"/>
                </a:cubicBezTo>
                <a:cubicBezTo>
                  <a:pt x="1566069" y="2141957"/>
                  <a:pt x="1574253" y="2136499"/>
                  <a:pt x="1583348" y="2131040"/>
                </a:cubicBezTo>
                <a:cubicBezTo>
                  <a:pt x="1584257" y="2130130"/>
                  <a:pt x="1585167" y="2130130"/>
                  <a:pt x="1586076" y="2129221"/>
                </a:cubicBezTo>
                <a:close/>
                <a:moveTo>
                  <a:pt x="537494" y="2129221"/>
                </a:moveTo>
                <a:cubicBezTo>
                  <a:pt x="534807" y="2132874"/>
                  <a:pt x="534807" y="2132874"/>
                  <a:pt x="534807" y="2132874"/>
                </a:cubicBezTo>
                <a:cubicBezTo>
                  <a:pt x="540181" y="2137441"/>
                  <a:pt x="545555" y="2141094"/>
                  <a:pt x="549138" y="2142007"/>
                </a:cubicBezTo>
                <a:cubicBezTo>
                  <a:pt x="550930" y="2138354"/>
                  <a:pt x="543764" y="2133787"/>
                  <a:pt x="537494" y="2129221"/>
                </a:cubicBezTo>
                <a:close/>
                <a:moveTo>
                  <a:pt x="1667243" y="2117546"/>
                </a:moveTo>
                <a:cubicBezTo>
                  <a:pt x="1657231" y="2121181"/>
                  <a:pt x="1646308" y="2128451"/>
                  <a:pt x="1657231" y="2126634"/>
                </a:cubicBezTo>
                <a:cubicBezTo>
                  <a:pt x="1651770" y="2131177"/>
                  <a:pt x="1644488" y="2135721"/>
                  <a:pt x="1640847" y="2132995"/>
                </a:cubicBezTo>
                <a:cubicBezTo>
                  <a:pt x="1633566" y="2140265"/>
                  <a:pt x="1632656" y="2151170"/>
                  <a:pt x="1621733" y="2153896"/>
                </a:cubicBezTo>
                <a:cubicBezTo>
                  <a:pt x="1621733" y="2155713"/>
                  <a:pt x="1623554" y="2157531"/>
                  <a:pt x="1626285" y="2158440"/>
                </a:cubicBezTo>
                <a:cubicBezTo>
                  <a:pt x="1618093" y="2160257"/>
                  <a:pt x="1613542" y="2158440"/>
                  <a:pt x="1606261" y="2158440"/>
                </a:cubicBezTo>
                <a:cubicBezTo>
                  <a:pt x="1602620" y="2161166"/>
                  <a:pt x="1607171" y="2164801"/>
                  <a:pt x="1598979" y="2167527"/>
                </a:cubicBezTo>
                <a:cubicBezTo>
                  <a:pt x="1595338" y="2164801"/>
                  <a:pt x="1581686" y="2167527"/>
                  <a:pt x="1569853" y="2172979"/>
                </a:cubicBezTo>
                <a:cubicBezTo>
                  <a:pt x="1570763" y="2172979"/>
                  <a:pt x="1570763" y="2173888"/>
                  <a:pt x="1570763" y="2174797"/>
                </a:cubicBezTo>
                <a:cubicBezTo>
                  <a:pt x="1571674" y="2176614"/>
                  <a:pt x="1569853" y="2178432"/>
                  <a:pt x="1568943" y="2181158"/>
                </a:cubicBezTo>
                <a:cubicBezTo>
                  <a:pt x="1568033" y="2179340"/>
                  <a:pt x="1566213" y="2178432"/>
                  <a:pt x="1566213" y="2177523"/>
                </a:cubicBezTo>
                <a:cubicBezTo>
                  <a:pt x="1566213" y="2175706"/>
                  <a:pt x="1566213" y="2174797"/>
                  <a:pt x="1567123" y="2173888"/>
                </a:cubicBezTo>
                <a:cubicBezTo>
                  <a:pt x="1552560" y="2179340"/>
                  <a:pt x="1541638" y="2186610"/>
                  <a:pt x="1546189" y="2189337"/>
                </a:cubicBezTo>
                <a:cubicBezTo>
                  <a:pt x="1538907" y="2191154"/>
                  <a:pt x="1531626" y="2193880"/>
                  <a:pt x="1525255" y="2197515"/>
                </a:cubicBezTo>
                <a:cubicBezTo>
                  <a:pt x="1526165" y="2197515"/>
                  <a:pt x="1527075" y="2198424"/>
                  <a:pt x="1527985" y="2199332"/>
                </a:cubicBezTo>
                <a:cubicBezTo>
                  <a:pt x="1528895" y="2200241"/>
                  <a:pt x="1528895" y="2202967"/>
                  <a:pt x="1525255" y="2203876"/>
                </a:cubicBezTo>
                <a:cubicBezTo>
                  <a:pt x="1518883" y="2204785"/>
                  <a:pt x="1511602" y="2202967"/>
                  <a:pt x="1507051" y="2209329"/>
                </a:cubicBezTo>
                <a:cubicBezTo>
                  <a:pt x="1500680" y="2204785"/>
                  <a:pt x="1496129" y="2206602"/>
                  <a:pt x="1489758" y="2210238"/>
                </a:cubicBezTo>
                <a:cubicBezTo>
                  <a:pt x="1486117" y="2212055"/>
                  <a:pt x="1483387" y="2210238"/>
                  <a:pt x="1482476" y="2206602"/>
                </a:cubicBezTo>
                <a:cubicBezTo>
                  <a:pt x="1481566" y="2206602"/>
                  <a:pt x="1481566" y="2206602"/>
                  <a:pt x="1480656" y="2205694"/>
                </a:cubicBezTo>
                <a:cubicBezTo>
                  <a:pt x="1481566" y="2205694"/>
                  <a:pt x="1481566" y="2205694"/>
                  <a:pt x="1481566" y="2205694"/>
                </a:cubicBezTo>
                <a:cubicBezTo>
                  <a:pt x="1481566" y="2203876"/>
                  <a:pt x="1481566" y="2202967"/>
                  <a:pt x="1481566" y="2201150"/>
                </a:cubicBezTo>
                <a:cubicBezTo>
                  <a:pt x="1477015" y="2202059"/>
                  <a:pt x="1472464" y="2203876"/>
                  <a:pt x="1471554" y="2201150"/>
                </a:cubicBezTo>
                <a:cubicBezTo>
                  <a:pt x="1474285" y="2200241"/>
                  <a:pt x="1477925" y="2199332"/>
                  <a:pt x="1481566" y="2198424"/>
                </a:cubicBezTo>
                <a:cubicBezTo>
                  <a:pt x="1481566" y="2195698"/>
                  <a:pt x="1483387" y="2191154"/>
                  <a:pt x="1485207" y="2192063"/>
                </a:cubicBezTo>
                <a:cubicBezTo>
                  <a:pt x="1487937" y="2193880"/>
                  <a:pt x="1489758" y="2194789"/>
                  <a:pt x="1492488" y="2195698"/>
                </a:cubicBezTo>
                <a:cubicBezTo>
                  <a:pt x="1495219" y="2195698"/>
                  <a:pt x="1497039" y="2194789"/>
                  <a:pt x="1499770" y="2193880"/>
                </a:cubicBezTo>
                <a:cubicBezTo>
                  <a:pt x="1509782" y="2191154"/>
                  <a:pt x="1519793" y="2187519"/>
                  <a:pt x="1528895" y="2183884"/>
                </a:cubicBezTo>
                <a:cubicBezTo>
                  <a:pt x="1548009" y="2176614"/>
                  <a:pt x="1567123" y="2170253"/>
                  <a:pt x="1581686" y="2164801"/>
                </a:cubicBezTo>
                <a:cubicBezTo>
                  <a:pt x="1579865" y="2162983"/>
                  <a:pt x="1577135" y="2162074"/>
                  <a:pt x="1574404" y="2162074"/>
                </a:cubicBezTo>
                <a:cubicBezTo>
                  <a:pt x="1568033" y="2163892"/>
                  <a:pt x="1565303" y="2172071"/>
                  <a:pt x="1560752" y="2167527"/>
                </a:cubicBezTo>
                <a:cubicBezTo>
                  <a:pt x="1568033" y="2164801"/>
                  <a:pt x="1571674" y="2161166"/>
                  <a:pt x="1576225" y="2158440"/>
                </a:cubicBezTo>
                <a:cubicBezTo>
                  <a:pt x="1579865" y="2162074"/>
                  <a:pt x="1587147" y="2160257"/>
                  <a:pt x="1593518" y="2157531"/>
                </a:cubicBezTo>
                <a:cubicBezTo>
                  <a:pt x="1600800" y="2154805"/>
                  <a:pt x="1607171" y="2151170"/>
                  <a:pt x="1611722" y="2151170"/>
                </a:cubicBezTo>
                <a:cubicBezTo>
                  <a:pt x="1608081" y="2151170"/>
                  <a:pt x="1607171" y="2147535"/>
                  <a:pt x="1608991" y="2144808"/>
                </a:cubicBezTo>
                <a:cubicBezTo>
                  <a:pt x="1619003" y="2141174"/>
                  <a:pt x="1631746" y="2133904"/>
                  <a:pt x="1637206" y="2126634"/>
                </a:cubicBezTo>
                <a:cubicBezTo>
                  <a:pt x="1636296" y="2124816"/>
                  <a:pt x="1632656" y="2125725"/>
                  <a:pt x="1630835" y="2124816"/>
                </a:cubicBezTo>
                <a:cubicBezTo>
                  <a:pt x="1645398" y="2117546"/>
                  <a:pt x="1651770" y="2120273"/>
                  <a:pt x="1667243" y="2117546"/>
                </a:cubicBezTo>
                <a:close/>
                <a:moveTo>
                  <a:pt x="1783334" y="2106843"/>
                </a:moveTo>
                <a:lnTo>
                  <a:pt x="1774758" y="2111963"/>
                </a:lnTo>
                <a:cubicBezTo>
                  <a:pt x="1772145" y="2113099"/>
                  <a:pt x="1769872" y="2113553"/>
                  <a:pt x="1768054" y="2113099"/>
                </a:cubicBezTo>
                <a:cubicBezTo>
                  <a:pt x="1771463" y="2110828"/>
                  <a:pt x="1774361" y="2109408"/>
                  <a:pt x="1776974" y="2108458"/>
                </a:cubicBezTo>
                <a:close/>
                <a:moveTo>
                  <a:pt x="1783508" y="2106740"/>
                </a:moveTo>
                <a:lnTo>
                  <a:pt x="1783540" y="2106791"/>
                </a:lnTo>
                <a:lnTo>
                  <a:pt x="1783334" y="2106843"/>
                </a:lnTo>
                <a:close/>
                <a:moveTo>
                  <a:pt x="519241" y="2103092"/>
                </a:moveTo>
                <a:cubicBezTo>
                  <a:pt x="525577" y="2112181"/>
                  <a:pt x="539155" y="2123997"/>
                  <a:pt x="553638" y="2134904"/>
                </a:cubicBezTo>
                <a:cubicBezTo>
                  <a:pt x="568121" y="2144902"/>
                  <a:pt x="582604" y="2153991"/>
                  <a:pt x="589845" y="2160353"/>
                </a:cubicBezTo>
                <a:cubicBezTo>
                  <a:pt x="588940" y="2154900"/>
                  <a:pt x="577172" y="2144902"/>
                  <a:pt x="561785" y="2134904"/>
                </a:cubicBezTo>
                <a:cubicBezTo>
                  <a:pt x="547302" y="2124906"/>
                  <a:pt x="531008" y="2112181"/>
                  <a:pt x="519241" y="2103092"/>
                </a:cubicBezTo>
                <a:close/>
                <a:moveTo>
                  <a:pt x="453543" y="2103092"/>
                </a:moveTo>
                <a:cubicBezTo>
                  <a:pt x="448245" y="2103092"/>
                  <a:pt x="440299" y="2104911"/>
                  <a:pt x="449128" y="2113099"/>
                </a:cubicBezTo>
                <a:cubicBezTo>
                  <a:pt x="454426" y="2109460"/>
                  <a:pt x="455309" y="2109460"/>
                  <a:pt x="453543" y="2103092"/>
                </a:cubicBezTo>
                <a:close/>
                <a:moveTo>
                  <a:pt x="438399" y="2095680"/>
                </a:moveTo>
                <a:cubicBezTo>
                  <a:pt x="438399" y="2097533"/>
                  <a:pt x="438399" y="2099386"/>
                  <a:pt x="437519" y="2100312"/>
                </a:cubicBezTo>
                <a:cubicBezTo>
                  <a:pt x="440160" y="2102166"/>
                  <a:pt x="444561" y="2103092"/>
                  <a:pt x="441040" y="2100312"/>
                </a:cubicBezTo>
                <a:cubicBezTo>
                  <a:pt x="443681" y="2100312"/>
                  <a:pt x="447201" y="2103092"/>
                  <a:pt x="448082" y="2100312"/>
                </a:cubicBezTo>
                <a:cubicBezTo>
                  <a:pt x="445441" y="2099386"/>
                  <a:pt x="443681" y="2098459"/>
                  <a:pt x="443681" y="2096606"/>
                </a:cubicBezTo>
                <a:cubicBezTo>
                  <a:pt x="441920" y="2094753"/>
                  <a:pt x="441040" y="2097533"/>
                  <a:pt x="438399" y="2095680"/>
                </a:cubicBezTo>
                <a:close/>
                <a:moveTo>
                  <a:pt x="1588856" y="2094753"/>
                </a:moveTo>
                <a:lnTo>
                  <a:pt x="1588856" y="2095865"/>
                </a:lnTo>
                <a:lnTo>
                  <a:pt x="1588029" y="2095865"/>
                </a:lnTo>
                <a:lnTo>
                  <a:pt x="1588067" y="2095839"/>
                </a:lnTo>
                <a:lnTo>
                  <a:pt x="1588027" y="2095865"/>
                </a:lnTo>
                <a:lnTo>
                  <a:pt x="1587744" y="2095865"/>
                </a:lnTo>
                <a:cubicBezTo>
                  <a:pt x="1587744" y="2095865"/>
                  <a:pt x="1587744" y="2095865"/>
                  <a:pt x="1588856" y="2094753"/>
                </a:cubicBezTo>
                <a:close/>
                <a:moveTo>
                  <a:pt x="1662463" y="2094532"/>
                </a:moveTo>
                <a:lnTo>
                  <a:pt x="1662593" y="2094618"/>
                </a:lnTo>
                <a:cubicBezTo>
                  <a:pt x="1662493" y="2095158"/>
                  <a:pt x="1661471" y="2095839"/>
                  <a:pt x="1658971" y="2096747"/>
                </a:cubicBezTo>
                <a:close/>
                <a:moveTo>
                  <a:pt x="389153" y="2067846"/>
                </a:moveTo>
                <a:cubicBezTo>
                  <a:pt x="396318" y="2074962"/>
                  <a:pt x="391840" y="2074962"/>
                  <a:pt x="400797" y="2080299"/>
                </a:cubicBezTo>
                <a:cubicBezTo>
                  <a:pt x="401692" y="2077630"/>
                  <a:pt x="396318" y="2074072"/>
                  <a:pt x="393631" y="2071404"/>
                </a:cubicBezTo>
                <a:cubicBezTo>
                  <a:pt x="395423" y="2070514"/>
                  <a:pt x="398110" y="2074072"/>
                  <a:pt x="400797" y="2075851"/>
                </a:cubicBezTo>
                <a:cubicBezTo>
                  <a:pt x="404379" y="2075851"/>
                  <a:pt x="398110" y="2066956"/>
                  <a:pt x="405275" y="2071404"/>
                </a:cubicBezTo>
                <a:cubicBezTo>
                  <a:pt x="404379" y="2068735"/>
                  <a:pt x="392736" y="2067846"/>
                  <a:pt x="389153" y="2067846"/>
                </a:cubicBezTo>
                <a:close/>
                <a:moveTo>
                  <a:pt x="171666" y="2051946"/>
                </a:moveTo>
                <a:cubicBezTo>
                  <a:pt x="173480" y="2056550"/>
                  <a:pt x="183458" y="2063916"/>
                  <a:pt x="180737" y="2065758"/>
                </a:cubicBezTo>
                <a:cubicBezTo>
                  <a:pt x="180737" y="2069441"/>
                  <a:pt x="180737" y="2068520"/>
                  <a:pt x="182551" y="2081411"/>
                </a:cubicBezTo>
                <a:cubicBezTo>
                  <a:pt x="174387" y="2069441"/>
                  <a:pt x="166224" y="2057471"/>
                  <a:pt x="171666" y="2051946"/>
                </a:cubicBezTo>
                <a:close/>
                <a:moveTo>
                  <a:pt x="1903499" y="2048601"/>
                </a:moveTo>
                <a:cubicBezTo>
                  <a:pt x="1885318" y="2069495"/>
                  <a:pt x="1874410" y="2071311"/>
                  <a:pt x="1859866" y="2090388"/>
                </a:cubicBezTo>
                <a:cubicBezTo>
                  <a:pt x="1845321" y="2097656"/>
                  <a:pt x="1830777" y="2109465"/>
                  <a:pt x="1816233" y="2121275"/>
                </a:cubicBezTo>
                <a:lnTo>
                  <a:pt x="1770001" y="2152982"/>
                </a:lnTo>
                <a:lnTo>
                  <a:pt x="1776463" y="2143645"/>
                </a:lnTo>
                <a:cubicBezTo>
                  <a:pt x="1782371" y="2140579"/>
                  <a:pt x="1789871" y="2138081"/>
                  <a:pt x="1794416" y="2134901"/>
                </a:cubicBezTo>
                <a:cubicBezTo>
                  <a:pt x="1813505" y="2123092"/>
                  <a:pt x="1832595" y="2105831"/>
                  <a:pt x="1852593" y="2090388"/>
                </a:cubicBezTo>
                <a:cubicBezTo>
                  <a:pt x="1871683" y="2074037"/>
                  <a:pt x="1889864" y="2059502"/>
                  <a:pt x="1903499" y="2048601"/>
                </a:cubicBezTo>
                <a:close/>
                <a:moveTo>
                  <a:pt x="1723512" y="2034066"/>
                </a:moveTo>
                <a:lnTo>
                  <a:pt x="1723616" y="2034115"/>
                </a:lnTo>
                <a:lnTo>
                  <a:pt x="1723518" y="2034194"/>
                </a:lnTo>
                <a:close/>
                <a:moveTo>
                  <a:pt x="1583297" y="2029709"/>
                </a:moveTo>
                <a:cubicBezTo>
                  <a:pt x="1583297" y="2030543"/>
                  <a:pt x="1583297" y="2030543"/>
                  <a:pt x="1583297" y="2031377"/>
                </a:cubicBezTo>
                <a:cubicBezTo>
                  <a:pt x="1587108" y="2030543"/>
                  <a:pt x="1589015" y="2029709"/>
                  <a:pt x="1589968" y="2029709"/>
                </a:cubicBezTo>
                <a:cubicBezTo>
                  <a:pt x="1588062" y="2029709"/>
                  <a:pt x="1588062" y="2029709"/>
                  <a:pt x="1586156" y="2029709"/>
                </a:cubicBezTo>
                <a:cubicBezTo>
                  <a:pt x="1585203" y="2029709"/>
                  <a:pt x="1584249" y="2029709"/>
                  <a:pt x="1583297" y="2029709"/>
                </a:cubicBezTo>
                <a:close/>
                <a:moveTo>
                  <a:pt x="1731693" y="2027707"/>
                </a:moveTo>
                <a:cubicBezTo>
                  <a:pt x="1722603" y="2034066"/>
                  <a:pt x="1743511" y="2029524"/>
                  <a:pt x="1727148" y="2039517"/>
                </a:cubicBezTo>
                <a:cubicBezTo>
                  <a:pt x="1724875" y="2038608"/>
                  <a:pt x="1725330" y="2036564"/>
                  <a:pt x="1725671" y="2035088"/>
                </a:cubicBezTo>
                <a:lnTo>
                  <a:pt x="1723616" y="2034115"/>
                </a:lnTo>
                <a:close/>
                <a:moveTo>
                  <a:pt x="1647734" y="2026929"/>
                </a:moveTo>
                <a:cubicBezTo>
                  <a:pt x="1642276" y="2038620"/>
                  <a:pt x="1656831" y="2029627"/>
                  <a:pt x="1651373" y="2038620"/>
                </a:cubicBezTo>
                <a:cubicBezTo>
                  <a:pt x="1655921" y="2036822"/>
                  <a:pt x="1665019" y="2028728"/>
                  <a:pt x="1665019" y="2034124"/>
                </a:cubicBezTo>
                <a:cubicBezTo>
                  <a:pt x="1657741" y="2037721"/>
                  <a:pt x="1654102" y="2041318"/>
                  <a:pt x="1649554" y="2044915"/>
                </a:cubicBezTo>
                <a:cubicBezTo>
                  <a:pt x="1645005" y="2034124"/>
                  <a:pt x="1632269" y="2057506"/>
                  <a:pt x="1624992" y="2048512"/>
                </a:cubicBezTo>
                <a:cubicBezTo>
                  <a:pt x="1630450" y="2047613"/>
                  <a:pt x="1642276" y="2044915"/>
                  <a:pt x="1638637" y="2039520"/>
                </a:cubicBezTo>
                <a:cubicBezTo>
                  <a:pt x="1629540" y="2038620"/>
                  <a:pt x="1617714" y="2053009"/>
                  <a:pt x="1614985" y="2044915"/>
                </a:cubicBezTo>
                <a:cubicBezTo>
                  <a:pt x="1629540" y="2040419"/>
                  <a:pt x="1638637" y="2036822"/>
                  <a:pt x="1647734" y="2026929"/>
                </a:cubicBezTo>
                <a:close/>
                <a:moveTo>
                  <a:pt x="1920453" y="2021370"/>
                </a:moveTo>
                <a:cubicBezTo>
                  <a:pt x="1926863" y="2025860"/>
                  <a:pt x="1917706" y="2032147"/>
                  <a:pt x="1911297" y="2033045"/>
                </a:cubicBezTo>
                <a:cubicBezTo>
                  <a:pt x="1918622" y="2027656"/>
                  <a:pt x="1913128" y="2025860"/>
                  <a:pt x="1920453" y="2021370"/>
                </a:cubicBezTo>
                <a:close/>
                <a:moveTo>
                  <a:pt x="1716053" y="2016923"/>
                </a:moveTo>
                <a:cubicBezTo>
                  <a:pt x="1716943" y="2016923"/>
                  <a:pt x="1717832" y="2018590"/>
                  <a:pt x="1717832" y="2018590"/>
                </a:cubicBezTo>
                <a:cubicBezTo>
                  <a:pt x="1716943" y="2021092"/>
                  <a:pt x="1715164" y="2021926"/>
                  <a:pt x="1714274" y="2020258"/>
                </a:cubicBezTo>
                <a:cubicBezTo>
                  <a:pt x="1713385" y="2019424"/>
                  <a:pt x="1714274" y="2018590"/>
                  <a:pt x="1714274" y="2017756"/>
                </a:cubicBezTo>
                <a:cubicBezTo>
                  <a:pt x="1714274" y="2017756"/>
                  <a:pt x="1715164" y="2016923"/>
                  <a:pt x="1716053" y="2016923"/>
                </a:cubicBezTo>
                <a:close/>
                <a:moveTo>
                  <a:pt x="1644314" y="2014699"/>
                </a:moveTo>
                <a:cubicBezTo>
                  <a:pt x="1646147" y="2017478"/>
                  <a:pt x="1647980" y="2019332"/>
                  <a:pt x="1648897" y="2021185"/>
                </a:cubicBezTo>
                <a:cubicBezTo>
                  <a:pt x="1648897" y="2023038"/>
                  <a:pt x="1647980" y="2026744"/>
                  <a:pt x="1646147" y="2026744"/>
                </a:cubicBezTo>
                <a:cubicBezTo>
                  <a:pt x="1643397" y="2027670"/>
                  <a:pt x="1640648" y="2028597"/>
                  <a:pt x="1637898" y="2029524"/>
                </a:cubicBezTo>
                <a:cubicBezTo>
                  <a:pt x="1636982" y="2030450"/>
                  <a:pt x="1635148" y="2032303"/>
                  <a:pt x="1633315" y="2034156"/>
                </a:cubicBezTo>
                <a:cubicBezTo>
                  <a:pt x="1632399" y="2032303"/>
                  <a:pt x="1632399" y="2031377"/>
                  <a:pt x="1633315" y="2030450"/>
                </a:cubicBezTo>
                <a:cubicBezTo>
                  <a:pt x="1628732" y="2032303"/>
                  <a:pt x="1625066" y="2034156"/>
                  <a:pt x="1621400" y="2036010"/>
                </a:cubicBezTo>
                <a:cubicBezTo>
                  <a:pt x="1619567" y="2036936"/>
                  <a:pt x="1616817" y="2035083"/>
                  <a:pt x="1614985" y="2034156"/>
                </a:cubicBezTo>
                <a:cubicBezTo>
                  <a:pt x="1614985" y="2034156"/>
                  <a:pt x="1614985" y="2032303"/>
                  <a:pt x="1615901" y="2031377"/>
                </a:cubicBezTo>
                <a:cubicBezTo>
                  <a:pt x="1623233" y="2021185"/>
                  <a:pt x="1634232" y="2019332"/>
                  <a:pt x="1644314" y="2014699"/>
                </a:cubicBezTo>
                <a:close/>
                <a:moveTo>
                  <a:pt x="1693472" y="2011155"/>
                </a:moveTo>
                <a:cubicBezTo>
                  <a:pt x="1698021" y="2012058"/>
                  <a:pt x="1698931" y="2010251"/>
                  <a:pt x="1698931" y="2015672"/>
                </a:cubicBezTo>
                <a:cubicBezTo>
                  <a:pt x="1692563" y="2017478"/>
                  <a:pt x="1690743" y="2024706"/>
                  <a:pt x="1688924" y="2021995"/>
                </a:cubicBezTo>
                <a:cubicBezTo>
                  <a:pt x="1697111" y="2016575"/>
                  <a:pt x="1692563" y="2014768"/>
                  <a:pt x="1693472" y="2011155"/>
                </a:cubicBezTo>
                <a:close/>
                <a:moveTo>
                  <a:pt x="324620" y="1997465"/>
                </a:moveTo>
                <a:cubicBezTo>
                  <a:pt x="321885" y="2000217"/>
                  <a:pt x="331914" y="2006638"/>
                  <a:pt x="334649" y="2011225"/>
                </a:cubicBezTo>
                <a:cubicBezTo>
                  <a:pt x="332826" y="2004803"/>
                  <a:pt x="337385" y="2009390"/>
                  <a:pt x="342855" y="2015811"/>
                </a:cubicBezTo>
                <a:cubicBezTo>
                  <a:pt x="344678" y="2009390"/>
                  <a:pt x="330091" y="2002969"/>
                  <a:pt x="324620" y="1997465"/>
                </a:cubicBezTo>
                <a:close/>
                <a:moveTo>
                  <a:pt x="351016" y="1993018"/>
                </a:moveTo>
                <a:cubicBezTo>
                  <a:pt x="347458" y="1996724"/>
                  <a:pt x="347458" y="1996724"/>
                  <a:pt x="347458" y="1996724"/>
                </a:cubicBezTo>
                <a:cubicBezTo>
                  <a:pt x="356353" y="2006916"/>
                  <a:pt x="356353" y="2006916"/>
                  <a:pt x="356353" y="2006916"/>
                </a:cubicBezTo>
                <a:cubicBezTo>
                  <a:pt x="360801" y="2005063"/>
                  <a:pt x="352795" y="1997650"/>
                  <a:pt x="351016" y="1993018"/>
                </a:cubicBezTo>
                <a:close/>
                <a:moveTo>
                  <a:pt x="1725245" y="1984678"/>
                </a:moveTo>
                <a:cubicBezTo>
                  <a:pt x="1724318" y="1985605"/>
                  <a:pt x="1724318" y="1985605"/>
                  <a:pt x="1723392" y="1985605"/>
                </a:cubicBezTo>
                <a:cubicBezTo>
                  <a:pt x="1724318" y="1986532"/>
                  <a:pt x="1725245" y="1986532"/>
                  <a:pt x="1725245" y="1986532"/>
                </a:cubicBezTo>
                <a:cubicBezTo>
                  <a:pt x="1726171" y="1986532"/>
                  <a:pt x="1726171" y="1987458"/>
                  <a:pt x="1726171" y="1987458"/>
                </a:cubicBezTo>
                <a:cubicBezTo>
                  <a:pt x="1726171" y="1986532"/>
                  <a:pt x="1726171" y="1986532"/>
                  <a:pt x="1726171" y="1986532"/>
                </a:cubicBezTo>
                <a:cubicBezTo>
                  <a:pt x="1726171" y="1986532"/>
                  <a:pt x="1726171" y="1986532"/>
                  <a:pt x="1725245" y="1986532"/>
                </a:cubicBezTo>
                <a:cubicBezTo>
                  <a:pt x="1725245" y="1986532"/>
                  <a:pt x="1725245" y="1985605"/>
                  <a:pt x="1725245" y="1984678"/>
                </a:cubicBezTo>
                <a:close/>
                <a:moveTo>
                  <a:pt x="1827073" y="1982455"/>
                </a:moveTo>
                <a:cubicBezTo>
                  <a:pt x="1828046" y="1983289"/>
                  <a:pt x="1829019" y="1984122"/>
                  <a:pt x="1829019" y="1984957"/>
                </a:cubicBezTo>
                <a:cubicBezTo>
                  <a:pt x="1829019" y="1984957"/>
                  <a:pt x="1828046" y="1985790"/>
                  <a:pt x="1827073" y="1985790"/>
                </a:cubicBezTo>
                <a:cubicBezTo>
                  <a:pt x="1827073" y="1984957"/>
                  <a:pt x="1825127" y="1984957"/>
                  <a:pt x="1825127" y="1984122"/>
                </a:cubicBezTo>
                <a:cubicBezTo>
                  <a:pt x="1825127" y="1983289"/>
                  <a:pt x="1826100" y="1982455"/>
                  <a:pt x="1827073" y="1982455"/>
                </a:cubicBezTo>
                <a:close/>
                <a:moveTo>
                  <a:pt x="1768978" y="1973931"/>
                </a:moveTo>
                <a:cubicBezTo>
                  <a:pt x="1763419" y="1973004"/>
                  <a:pt x="1760639" y="1976710"/>
                  <a:pt x="1761566" y="1982269"/>
                </a:cubicBezTo>
                <a:cubicBezTo>
                  <a:pt x="1761566" y="1982269"/>
                  <a:pt x="1761566" y="1983196"/>
                  <a:pt x="1761566" y="1984123"/>
                </a:cubicBezTo>
                <a:cubicBezTo>
                  <a:pt x="1763419" y="1981343"/>
                  <a:pt x="1765272" y="1979490"/>
                  <a:pt x="1768978" y="1975784"/>
                </a:cubicBezTo>
                <a:cubicBezTo>
                  <a:pt x="1770831" y="1978563"/>
                  <a:pt x="1772685" y="1979490"/>
                  <a:pt x="1774537" y="1978563"/>
                </a:cubicBezTo>
                <a:cubicBezTo>
                  <a:pt x="1774537" y="1976710"/>
                  <a:pt x="1772685" y="1973931"/>
                  <a:pt x="1768978" y="1973931"/>
                </a:cubicBezTo>
                <a:close/>
                <a:moveTo>
                  <a:pt x="1728729" y="1967445"/>
                </a:moveTo>
                <a:cubicBezTo>
                  <a:pt x="1727728" y="1968445"/>
                  <a:pt x="1727728" y="1969446"/>
                  <a:pt x="1726727" y="1969446"/>
                </a:cubicBezTo>
                <a:cubicBezTo>
                  <a:pt x="1727728" y="1970447"/>
                  <a:pt x="1727728" y="1971447"/>
                  <a:pt x="1728729" y="1972448"/>
                </a:cubicBezTo>
                <a:cubicBezTo>
                  <a:pt x="1729729" y="1971447"/>
                  <a:pt x="1730730" y="1971447"/>
                  <a:pt x="1731731" y="1971447"/>
                </a:cubicBezTo>
                <a:cubicBezTo>
                  <a:pt x="1730730" y="1970447"/>
                  <a:pt x="1730730" y="1969446"/>
                  <a:pt x="1729729" y="1969446"/>
                </a:cubicBezTo>
                <a:cubicBezTo>
                  <a:pt x="1729729" y="1968445"/>
                  <a:pt x="1729729" y="1968445"/>
                  <a:pt x="1728729" y="1967445"/>
                </a:cubicBezTo>
                <a:close/>
                <a:moveTo>
                  <a:pt x="2025878" y="1962441"/>
                </a:moveTo>
                <a:cubicBezTo>
                  <a:pt x="2025878" y="1968765"/>
                  <a:pt x="2028599" y="1974185"/>
                  <a:pt x="2025878" y="1981412"/>
                </a:cubicBezTo>
                <a:cubicBezTo>
                  <a:pt x="2022249" y="1980509"/>
                  <a:pt x="2018621" y="1976895"/>
                  <a:pt x="2014086" y="1981412"/>
                </a:cubicBezTo>
                <a:cubicBezTo>
                  <a:pt x="2013179" y="1985026"/>
                  <a:pt x="1995945" y="2005804"/>
                  <a:pt x="1994131" y="2000384"/>
                </a:cubicBezTo>
                <a:cubicBezTo>
                  <a:pt x="1998666" y="1993156"/>
                  <a:pt x="2004109" y="1988640"/>
                  <a:pt x="2010458" y="1982316"/>
                </a:cubicBezTo>
                <a:cubicBezTo>
                  <a:pt x="2003202" y="1985026"/>
                  <a:pt x="2020435" y="1964248"/>
                  <a:pt x="2025878" y="1962441"/>
                </a:cubicBezTo>
                <a:close/>
                <a:moveTo>
                  <a:pt x="337237" y="1949655"/>
                </a:moveTo>
                <a:cubicBezTo>
                  <a:pt x="333560" y="1954102"/>
                  <a:pt x="344593" y="1957660"/>
                  <a:pt x="351029" y="1966555"/>
                </a:cubicBezTo>
                <a:cubicBezTo>
                  <a:pt x="352868" y="1964776"/>
                  <a:pt x="355626" y="1967445"/>
                  <a:pt x="357465" y="1964776"/>
                </a:cubicBezTo>
                <a:cubicBezTo>
                  <a:pt x="350110" y="1959439"/>
                  <a:pt x="342754" y="1953213"/>
                  <a:pt x="337237" y="1949655"/>
                </a:cubicBezTo>
                <a:close/>
                <a:moveTo>
                  <a:pt x="268168" y="1946669"/>
                </a:moveTo>
                <a:cubicBezTo>
                  <a:pt x="273588" y="1951199"/>
                  <a:pt x="288043" y="1962070"/>
                  <a:pt x="281719" y="1950293"/>
                </a:cubicBezTo>
                <a:cubicBezTo>
                  <a:pt x="288946" y="1958447"/>
                  <a:pt x="297980" y="1962976"/>
                  <a:pt x="297980" y="1970224"/>
                </a:cubicBezTo>
                <a:cubicBezTo>
                  <a:pt x="292560" y="1967506"/>
                  <a:pt x="282622" y="1957541"/>
                  <a:pt x="284429" y="1966600"/>
                </a:cubicBezTo>
                <a:cubicBezTo>
                  <a:pt x="282622" y="1959352"/>
                  <a:pt x="261844" y="1945763"/>
                  <a:pt x="268168" y="1946669"/>
                </a:cubicBezTo>
                <a:close/>
                <a:moveTo>
                  <a:pt x="299092" y="1940204"/>
                </a:moveTo>
                <a:cubicBezTo>
                  <a:pt x="299092" y="1952056"/>
                  <a:pt x="315419" y="1968467"/>
                  <a:pt x="326303" y="1973026"/>
                </a:cubicBezTo>
                <a:cubicBezTo>
                  <a:pt x="328117" y="1985790"/>
                  <a:pt x="331746" y="1996731"/>
                  <a:pt x="350794" y="2008584"/>
                </a:cubicBezTo>
                <a:cubicBezTo>
                  <a:pt x="348072" y="2000378"/>
                  <a:pt x="330839" y="1989437"/>
                  <a:pt x="337188" y="1978496"/>
                </a:cubicBezTo>
                <a:cubicBezTo>
                  <a:pt x="319954" y="1962085"/>
                  <a:pt x="309069" y="1946586"/>
                  <a:pt x="299092" y="1940204"/>
                </a:cubicBezTo>
                <a:close/>
                <a:moveTo>
                  <a:pt x="318286" y="1932421"/>
                </a:moveTo>
                <a:cubicBezTo>
                  <a:pt x="314658" y="1935108"/>
                  <a:pt x="325543" y="1946751"/>
                  <a:pt x="330078" y="1948543"/>
                </a:cubicBezTo>
                <a:cubicBezTo>
                  <a:pt x="331892" y="1944064"/>
                  <a:pt x="329171" y="1938690"/>
                  <a:pt x="323728" y="1932421"/>
                </a:cubicBezTo>
                <a:cubicBezTo>
                  <a:pt x="321914" y="1933316"/>
                  <a:pt x="320100" y="1935108"/>
                  <a:pt x="318286" y="1932421"/>
                </a:cubicBezTo>
                <a:close/>
                <a:moveTo>
                  <a:pt x="267404" y="1892950"/>
                </a:moveTo>
                <a:cubicBezTo>
                  <a:pt x="267404" y="1902037"/>
                  <a:pt x="278222" y="1907489"/>
                  <a:pt x="275518" y="1914759"/>
                </a:cubicBezTo>
                <a:cubicBezTo>
                  <a:pt x="285434" y="1925664"/>
                  <a:pt x="290843" y="1928390"/>
                  <a:pt x="295351" y="1940204"/>
                </a:cubicBezTo>
                <a:cubicBezTo>
                  <a:pt x="300760" y="1934752"/>
                  <a:pt x="300760" y="1934752"/>
                  <a:pt x="300760" y="1934752"/>
                </a:cubicBezTo>
                <a:cubicBezTo>
                  <a:pt x="289040" y="1924755"/>
                  <a:pt x="280025" y="1905672"/>
                  <a:pt x="267404" y="1892950"/>
                </a:cubicBezTo>
                <a:close/>
                <a:moveTo>
                  <a:pt x="1880417" y="1882953"/>
                </a:moveTo>
                <a:cubicBezTo>
                  <a:pt x="1879169" y="1883067"/>
                  <a:pt x="1877579" y="1883293"/>
                  <a:pt x="1876218" y="1883293"/>
                </a:cubicBezTo>
                <a:cubicBezTo>
                  <a:pt x="1876218" y="1883293"/>
                  <a:pt x="1876218" y="1883293"/>
                  <a:pt x="1876218" y="1884199"/>
                </a:cubicBezTo>
                <a:cubicBezTo>
                  <a:pt x="1876218" y="1884199"/>
                  <a:pt x="1875310" y="1885106"/>
                  <a:pt x="1874401" y="1885106"/>
                </a:cubicBezTo>
                <a:cubicBezTo>
                  <a:pt x="1874401" y="1886012"/>
                  <a:pt x="1874401" y="1886012"/>
                  <a:pt x="1874401" y="1886012"/>
                </a:cubicBezTo>
                <a:cubicBezTo>
                  <a:pt x="1873493" y="1886919"/>
                  <a:pt x="1873493" y="1888732"/>
                  <a:pt x="1873493" y="1889638"/>
                </a:cubicBezTo>
                <a:cubicBezTo>
                  <a:pt x="1878942" y="1900515"/>
                  <a:pt x="1888930" y="1908673"/>
                  <a:pt x="1889838" y="1922269"/>
                </a:cubicBezTo>
                <a:cubicBezTo>
                  <a:pt x="1889838" y="1923175"/>
                  <a:pt x="1894378" y="1924082"/>
                  <a:pt x="1896194" y="1923175"/>
                </a:cubicBezTo>
                <a:cubicBezTo>
                  <a:pt x="1898010" y="1923175"/>
                  <a:pt x="1900734" y="1920456"/>
                  <a:pt x="1899826" y="1919550"/>
                </a:cubicBezTo>
                <a:cubicBezTo>
                  <a:pt x="1897102" y="1905954"/>
                  <a:pt x="1890746" y="1894170"/>
                  <a:pt x="1882574" y="1883293"/>
                </a:cubicBezTo>
                <a:cubicBezTo>
                  <a:pt x="1882574" y="1882840"/>
                  <a:pt x="1881666" y="1882840"/>
                  <a:pt x="1880417" y="1882953"/>
                </a:cubicBezTo>
                <a:close/>
                <a:moveTo>
                  <a:pt x="1892914" y="1868952"/>
                </a:moveTo>
                <a:cubicBezTo>
                  <a:pt x="1890874" y="1868952"/>
                  <a:pt x="1889060" y="1869415"/>
                  <a:pt x="1889060" y="1870342"/>
                </a:cubicBezTo>
                <a:cubicBezTo>
                  <a:pt x="1889967" y="1872195"/>
                  <a:pt x="1889967" y="1874048"/>
                  <a:pt x="1890874" y="1875901"/>
                </a:cubicBezTo>
                <a:cubicBezTo>
                  <a:pt x="1893595" y="1878681"/>
                  <a:pt x="1896316" y="1882387"/>
                  <a:pt x="1900851" y="1882387"/>
                </a:cubicBezTo>
                <a:cubicBezTo>
                  <a:pt x="1900851" y="1882387"/>
                  <a:pt x="1901758" y="1883313"/>
                  <a:pt x="1901758" y="1883313"/>
                </a:cubicBezTo>
                <a:cubicBezTo>
                  <a:pt x="1901758" y="1885167"/>
                  <a:pt x="1901758" y="1887947"/>
                  <a:pt x="1906294" y="1887947"/>
                </a:cubicBezTo>
                <a:cubicBezTo>
                  <a:pt x="1906294" y="1887947"/>
                  <a:pt x="1906294" y="1885167"/>
                  <a:pt x="1906294" y="1885167"/>
                </a:cubicBezTo>
                <a:cubicBezTo>
                  <a:pt x="1904480" y="1884240"/>
                  <a:pt x="1903573" y="1883313"/>
                  <a:pt x="1901758" y="1883313"/>
                </a:cubicBezTo>
                <a:cubicBezTo>
                  <a:pt x="1901758" y="1882387"/>
                  <a:pt x="1901758" y="1882387"/>
                  <a:pt x="1901758" y="1882387"/>
                </a:cubicBezTo>
                <a:cubicBezTo>
                  <a:pt x="1901758" y="1882387"/>
                  <a:pt x="1900851" y="1882387"/>
                  <a:pt x="1900851" y="1882387"/>
                </a:cubicBezTo>
                <a:cubicBezTo>
                  <a:pt x="1900851" y="1877754"/>
                  <a:pt x="1901758" y="1874048"/>
                  <a:pt x="1898130" y="1870342"/>
                </a:cubicBezTo>
                <a:cubicBezTo>
                  <a:pt x="1897223" y="1869415"/>
                  <a:pt x="1894955" y="1868952"/>
                  <a:pt x="1892914" y="1868952"/>
                </a:cubicBezTo>
                <a:close/>
                <a:moveTo>
                  <a:pt x="1915189" y="1862373"/>
                </a:moveTo>
                <a:cubicBezTo>
                  <a:pt x="1913336" y="1862373"/>
                  <a:pt x="1911482" y="1864226"/>
                  <a:pt x="1909629" y="1865153"/>
                </a:cubicBezTo>
                <a:cubicBezTo>
                  <a:pt x="1911482" y="1866079"/>
                  <a:pt x="1913336" y="1867006"/>
                  <a:pt x="1915189" y="1867933"/>
                </a:cubicBezTo>
                <a:cubicBezTo>
                  <a:pt x="1917042" y="1867006"/>
                  <a:pt x="1918895" y="1866079"/>
                  <a:pt x="1920748" y="1865153"/>
                </a:cubicBezTo>
                <a:cubicBezTo>
                  <a:pt x="1918895" y="1864226"/>
                  <a:pt x="1917042" y="1862373"/>
                  <a:pt x="1915189" y="1862373"/>
                </a:cubicBezTo>
                <a:close/>
                <a:moveTo>
                  <a:pt x="205655" y="1848475"/>
                </a:moveTo>
                <a:cubicBezTo>
                  <a:pt x="211135" y="1851204"/>
                  <a:pt x="208395" y="1855753"/>
                  <a:pt x="215702" y="1863030"/>
                </a:cubicBezTo>
                <a:cubicBezTo>
                  <a:pt x="213875" y="1868489"/>
                  <a:pt x="202915" y="1863030"/>
                  <a:pt x="203829" y="1856662"/>
                </a:cubicBezTo>
                <a:cubicBezTo>
                  <a:pt x="206569" y="1859391"/>
                  <a:pt x="209308" y="1861211"/>
                  <a:pt x="211135" y="1862121"/>
                </a:cubicBezTo>
                <a:cubicBezTo>
                  <a:pt x="212962" y="1859391"/>
                  <a:pt x="203829" y="1850294"/>
                  <a:pt x="205655" y="1848475"/>
                </a:cubicBezTo>
                <a:close/>
                <a:moveTo>
                  <a:pt x="1947988" y="1835133"/>
                </a:moveTo>
                <a:cubicBezTo>
                  <a:pt x="1943422" y="1835133"/>
                  <a:pt x="1943422" y="1837854"/>
                  <a:pt x="1943422" y="1839668"/>
                </a:cubicBezTo>
                <a:cubicBezTo>
                  <a:pt x="1943422" y="1839668"/>
                  <a:pt x="1943422" y="1840575"/>
                  <a:pt x="1942509" y="1840575"/>
                </a:cubicBezTo>
                <a:cubicBezTo>
                  <a:pt x="1937942" y="1840575"/>
                  <a:pt x="1935202" y="1843296"/>
                  <a:pt x="1936115" y="1848739"/>
                </a:cubicBezTo>
                <a:cubicBezTo>
                  <a:pt x="1937028" y="1850553"/>
                  <a:pt x="1938855" y="1851460"/>
                  <a:pt x="1939769" y="1852367"/>
                </a:cubicBezTo>
                <a:cubicBezTo>
                  <a:pt x="1940682" y="1851460"/>
                  <a:pt x="1942509" y="1851460"/>
                  <a:pt x="1942509" y="1850553"/>
                </a:cubicBezTo>
                <a:cubicBezTo>
                  <a:pt x="1942509" y="1846924"/>
                  <a:pt x="1942509" y="1844203"/>
                  <a:pt x="1942509" y="1840575"/>
                </a:cubicBezTo>
                <a:cubicBezTo>
                  <a:pt x="1943422" y="1840575"/>
                  <a:pt x="1943422" y="1840575"/>
                  <a:pt x="1943422" y="1840575"/>
                </a:cubicBezTo>
                <a:cubicBezTo>
                  <a:pt x="1943422" y="1840575"/>
                  <a:pt x="1943422" y="1840575"/>
                  <a:pt x="1943422" y="1839668"/>
                </a:cubicBezTo>
                <a:cubicBezTo>
                  <a:pt x="1945248" y="1839668"/>
                  <a:pt x="1946162" y="1838761"/>
                  <a:pt x="1947988" y="1837854"/>
                </a:cubicBezTo>
                <a:cubicBezTo>
                  <a:pt x="1947988" y="1837854"/>
                  <a:pt x="1947988" y="1835133"/>
                  <a:pt x="1947988" y="1835133"/>
                </a:cubicBezTo>
                <a:close/>
                <a:moveTo>
                  <a:pt x="180157" y="1808352"/>
                </a:moveTo>
                <a:cubicBezTo>
                  <a:pt x="182783" y="1809410"/>
                  <a:pt x="185980" y="1812468"/>
                  <a:pt x="187350" y="1816231"/>
                </a:cubicBezTo>
                <a:cubicBezTo>
                  <a:pt x="182783" y="1812468"/>
                  <a:pt x="174563" y="1813409"/>
                  <a:pt x="176390" y="1812468"/>
                </a:cubicBezTo>
                <a:cubicBezTo>
                  <a:pt x="175476" y="1808234"/>
                  <a:pt x="177531" y="1807293"/>
                  <a:pt x="180157" y="1808352"/>
                </a:cubicBezTo>
                <a:close/>
                <a:moveTo>
                  <a:pt x="148435" y="1764842"/>
                </a:moveTo>
                <a:cubicBezTo>
                  <a:pt x="147646" y="1764431"/>
                  <a:pt x="146899" y="1764714"/>
                  <a:pt x="146211" y="1766074"/>
                </a:cubicBezTo>
                <a:cubicBezTo>
                  <a:pt x="149884" y="1767885"/>
                  <a:pt x="153558" y="1776039"/>
                  <a:pt x="158151" y="1782381"/>
                </a:cubicBezTo>
                <a:cubicBezTo>
                  <a:pt x="159988" y="1781475"/>
                  <a:pt x="161825" y="1782381"/>
                  <a:pt x="164580" y="1785099"/>
                </a:cubicBezTo>
                <a:cubicBezTo>
                  <a:pt x="167336" y="1783287"/>
                  <a:pt x="163662" y="1777851"/>
                  <a:pt x="159988" y="1771509"/>
                </a:cubicBezTo>
                <a:cubicBezTo>
                  <a:pt x="159988" y="1777851"/>
                  <a:pt x="156314" y="1771509"/>
                  <a:pt x="156314" y="1776945"/>
                </a:cubicBezTo>
                <a:cubicBezTo>
                  <a:pt x="153558" y="1773548"/>
                  <a:pt x="150803" y="1766074"/>
                  <a:pt x="148435" y="1764842"/>
                </a:cubicBezTo>
                <a:close/>
                <a:moveTo>
                  <a:pt x="2100685" y="1757858"/>
                </a:moveTo>
                <a:cubicBezTo>
                  <a:pt x="2101611" y="1758785"/>
                  <a:pt x="2102538" y="1759711"/>
                  <a:pt x="2102538" y="1760637"/>
                </a:cubicBezTo>
                <a:cubicBezTo>
                  <a:pt x="2103464" y="1763417"/>
                  <a:pt x="2105318" y="1766197"/>
                  <a:pt x="2101611" y="1768977"/>
                </a:cubicBezTo>
                <a:cubicBezTo>
                  <a:pt x="2099758" y="1768050"/>
                  <a:pt x="2096978" y="1767123"/>
                  <a:pt x="2096978" y="1766197"/>
                </a:cubicBezTo>
                <a:cubicBezTo>
                  <a:pt x="2097905" y="1763417"/>
                  <a:pt x="2099758" y="1760637"/>
                  <a:pt x="2100685" y="1757858"/>
                </a:cubicBezTo>
                <a:close/>
                <a:moveTo>
                  <a:pt x="1966970" y="1750631"/>
                </a:moveTo>
                <a:cubicBezTo>
                  <a:pt x="1966017" y="1752484"/>
                  <a:pt x="1965064" y="1754337"/>
                  <a:pt x="1964111" y="1756190"/>
                </a:cubicBezTo>
                <a:cubicBezTo>
                  <a:pt x="1964111" y="1758970"/>
                  <a:pt x="1964111" y="1761750"/>
                  <a:pt x="1968876" y="1760823"/>
                </a:cubicBezTo>
                <a:cubicBezTo>
                  <a:pt x="1969829" y="1760823"/>
                  <a:pt x="1970782" y="1758043"/>
                  <a:pt x="1970782" y="1756190"/>
                </a:cubicBezTo>
                <a:cubicBezTo>
                  <a:pt x="1969829" y="1755264"/>
                  <a:pt x="1969829" y="1754337"/>
                  <a:pt x="1968876" y="1753411"/>
                </a:cubicBezTo>
                <a:cubicBezTo>
                  <a:pt x="1968876" y="1752484"/>
                  <a:pt x="1967923" y="1751558"/>
                  <a:pt x="1966970" y="1750631"/>
                </a:cubicBezTo>
                <a:close/>
                <a:moveTo>
                  <a:pt x="2038566" y="1737786"/>
                </a:moveTo>
                <a:cubicBezTo>
                  <a:pt x="2042219" y="1738693"/>
                  <a:pt x="2045872" y="1744135"/>
                  <a:pt x="2045872" y="1745042"/>
                </a:cubicBezTo>
                <a:cubicBezTo>
                  <a:pt x="2039479" y="1752299"/>
                  <a:pt x="2048612" y="1758648"/>
                  <a:pt x="2047699" y="1765904"/>
                </a:cubicBezTo>
                <a:cubicBezTo>
                  <a:pt x="2047699" y="1766811"/>
                  <a:pt x="2045872" y="1767718"/>
                  <a:pt x="2044959" y="1769533"/>
                </a:cubicBezTo>
                <a:cubicBezTo>
                  <a:pt x="2042219" y="1767718"/>
                  <a:pt x="2040393" y="1765904"/>
                  <a:pt x="2037653" y="1764997"/>
                </a:cubicBezTo>
                <a:cubicBezTo>
                  <a:pt x="2024866" y="1757741"/>
                  <a:pt x="2023039" y="1752299"/>
                  <a:pt x="2031260" y="1741414"/>
                </a:cubicBezTo>
                <a:cubicBezTo>
                  <a:pt x="2033086" y="1739600"/>
                  <a:pt x="2034913" y="1735065"/>
                  <a:pt x="2038566" y="1737786"/>
                </a:cubicBezTo>
                <a:close/>
                <a:moveTo>
                  <a:pt x="133778" y="1733397"/>
                </a:moveTo>
                <a:cubicBezTo>
                  <a:pt x="132868" y="1742570"/>
                  <a:pt x="137417" y="1744405"/>
                  <a:pt x="141965" y="1751743"/>
                </a:cubicBezTo>
                <a:cubicBezTo>
                  <a:pt x="142875" y="1742570"/>
                  <a:pt x="138326" y="1740735"/>
                  <a:pt x="133778" y="1733397"/>
                </a:cubicBezTo>
                <a:close/>
                <a:moveTo>
                  <a:pt x="2129682" y="1721514"/>
                </a:moveTo>
                <a:cubicBezTo>
                  <a:pt x="2133356" y="1720611"/>
                  <a:pt x="2138867" y="1724224"/>
                  <a:pt x="2138867" y="1728741"/>
                </a:cubicBezTo>
                <a:cubicBezTo>
                  <a:pt x="2139785" y="1736872"/>
                  <a:pt x="2137949" y="1741389"/>
                  <a:pt x="2132438" y="1741389"/>
                </a:cubicBezTo>
                <a:cubicBezTo>
                  <a:pt x="2128763" y="1742292"/>
                  <a:pt x="2120497" y="1735968"/>
                  <a:pt x="2119578" y="1733258"/>
                </a:cubicBezTo>
                <a:cubicBezTo>
                  <a:pt x="2118660" y="1729645"/>
                  <a:pt x="2124171" y="1723321"/>
                  <a:pt x="2129682" y="1721514"/>
                </a:cubicBezTo>
                <a:close/>
                <a:moveTo>
                  <a:pt x="2066217" y="1695038"/>
                </a:moveTo>
                <a:cubicBezTo>
                  <a:pt x="2066217" y="1695943"/>
                  <a:pt x="2068070" y="1696848"/>
                  <a:pt x="2068070" y="1697754"/>
                </a:cubicBezTo>
                <a:cubicBezTo>
                  <a:pt x="2068070" y="1705902"/>
                  <a:pt x="2068070" y="1714956"/>
                  <a:pt x="2068070" y="1724010"/>
                </a:cubicBezTo>
                <a:cubicBezTo>
                  <a:pt x="2068070" y="1724915"/>
                  <a:pt x="2067143" y="1726726"/>
                  <a:pt x="2066217" y="1726726"/>
                </a:cubicBezTo>
                <a:cubicBezTo>
                  <a:pt x="2065290" y="1726726"/>
                  <a:pt x="2064364" y="1725820"/>
                  <a:pt x="2063437" y="1724915"/>
                </a:cubicBezTo>
                <a:cubicBezTo>
                  <a:pt x="2054171" y="1717672"/>
                  <a:pt x="2054171" y="1715861"/>
                  <a:pt x="2059731" y="1705902"/>
                </a:cubicBezTo>
                <a:cubicBezTo>
                  <a:pt x="2061584" y="1703186"/>
                  <a:pt x="2062511" y="1699565"/>
                  <a:pt x="2063437" y="1696848"/>
                </a:cubicBezTo>
                <a:cubicBezTo>
                  <a:pt x="2064364" y="1695943"/>
                  <a:pt x="2065290" y="1695943"/>
                  <a:pt x="2066217" y="1695038"/>
                </a:cubicBezTo>
                <a:close/>
                <a:moveTo>
                  <a:pt x="141763" y="1688922"/>
                </a:moveTo>
                <a:cubicBezTo>
                  <a:pt x="149917" y="1705260"/>
                  <a:pt x="151729" y="1721598"/>
                  <a:pt x="159883" y="1733397"/>
                </a:cubicBezTo>
                <a:cubicBezTo>
                  <a:pt x="164412" y="1733397"/>
                  <a:pt x="161694" y="1727043"/>
                  <a:pt x="166224" y="1727043"/>
                </a:cubicBezTo>
                <a:cubicBezTo>
                  <a:pt x="161694" y="1724320"/>
                  <a:pt x="158071" y="1709798"/>
                  <a:pt x="153541" y="1714336"/>
                </a:cubicBezTo>
                <a:cubicBezTo>
                  <a:pt x="156258" y="1707983"/>
                  <a:pt x="146293" y="1697091"/>
                  <a:pt x="141763" y="1688922"/>
                </a:cubicBezTo>
                <a:close/>
                <a:moveTo>
                  <a:pt x="135648" y="1672403"/>
                </a:moveTo>
                <a:cubicBezTo>
                  <a:pt x="141948" y="1682450"/>
                  <a:pt x="140148" y="1681536"/>
                  <a:pt x="145548" y="1693410"/>
                </a:cubicBezTo>
                <a:cubicBezTo>
                  <a:pt x="150049" y="1696150"/>
                  <a:pt x="154549" y="1691583"/>
                  <a:pt x="148249" y="1682450"/>
                </a:cubicBezTo>
                <a:cubicBezTo>
                  <a:pt x="143748" y="1693410"/>
                  <a:pt x="143748" y="1670577"/>
                  <a:pt x="135648" y="1672403"/>
                </a:cubicBezTo>
                <a:close/>
                <a:moveTo>
                  <a:pt x="2165087" y="1658700"/>
                </a:moveTo>
                <a:cubicBezTo>
                  <a:pt x="2166912" y="1659609"/>
                  <a:pt x="2169649" y="1659609"/>
                  <a:pt x="2171473" y="1660519"/>
                </a:cubicBezTo>
                <a:cubicBezTo>
                  <a:pt x="2171473" y="1661429"/>
                  <a:pt x="2170561" y="1665068"/>
                  <a:pt x="2169649" y="1665977"/>
                </a:cubicBezTo>
                <a:cubicBezTo>
                  <a:pt x="2162350" y="1672345"/>
                  <a:pt x="2157789" y="1679623"/>
                  <a:pt x="2159614" y="1689630"/>
                </a:cubicBezTo>
                <a:cubicBezTo>
                  <a:pt x="2160526" y="1694178"/>
                  <a:pt x="2160526" y="1698727"/>
                  <a:pt x="2159614" y="1703275"/>
                </a:cubicBezTo>
                <a:cubicBezTo>
                  <a:pt x="2159614" y="1705095"/>
                  <a:pt x="2156877" y="1706914"/>
                  <a:pt x="2155052" y="1706914"/>
                </a:cubicBezTo>
                <a:cubicBezTo>
                  <a:pt x="2145929" y="1707824"/>
                  <a:pt x="2135894" y="1695998"/>
                  <a:pt x="2140455" y="1689630"/>
                </a:cubicBezTo>
                <a:cubicBezTo>
                  <a:pt x="2145017" y="1683262"/>
                  <a:pt x="2145017" y="1676894"/>
                  <a:pt x="2146841" y="1670526"/>
                </a:cubicBezTo>
                <a:cubicBezTo>
                  <a:pt x="2149578" y="1662338"/>
                  <a:pt x="2155052" y="1657790"/>
                  <a:pt x="2165087" y="1658700"/>
                </a:cubicBezTo>
                <a:close/>
                <a:moveTo>
                  <a:pt x="2100333" y="1637142"/>
                </a:moveTo>
                <a:cubicBezTo>
                  <a:pt x="2103723" y="1636573"/>
                  <a:pt x="2107443" y="1636744"/>
                  <a:pt x="2111564" y="1637882"/>
                </a:cubicBezTo>
                <a:cubicBezTo>
                  <a:pt x="2113395" y="1638792"/>
                  <a:pt x="2116142" y="1639703"/>
                  <a:pt x="2117057" y="1641524"/>
                </a:cubicBezTo>
                <a:cubicBezTo>
                  <a:pt x="2117973" y="1644256"/>
                  <a:pt x="2117973" y="1647898"/>
                  <a:pt x="2118889" y="1655183"/>
                </a:cubicBezTo>
                <a:cubicBezTo>
                  <a:pt x="2122551" y="1665200"/>
                  <a:pt x="2112479" y="1673395"/>
                  <a:pt x="2108817" y="1684321"/>
                </a:cubicBezTo>
                <a:cubicBezTo>
                  <a:pt x="2107901" y="1685232"/>
                  <a:pt x="2103322" y="1686143"/>
                  <a:pt x="2102407" y="1685232"/>
                </a:cubicBezTo>
                <a:cubicBezTo>
                  <a:pt x="2094166" y="1677948"/>
                  <a:pt x="2085009" y="1670663"/>
                  <a:pt x="2077684" y="1662468"/>
                </a:cubicBezTo>
                <a:cubicBezTo>
                  <a:pt x="2075853" y="1660646"/>
                  <a:pt x="2075853" y="1657004"/>
                  <a:pt x="2076769" y="1656093"/>
                </a:cubicBezTo>
                <a:cubicBezTo>
                  <a:pt x="2082949" y="1647215"/>
                  <a:pt x="2090160" y="1638850"/>
                  <a:pt x="2100333" y="1637142"/>
                </a:cubicBezTo>
                <a:close/>
                <a:moveTo>
                  <a:pt x="130158" y="1632217"/>
                </a:moveTo>
                <a:cubicBezTo>
                  <a:pt x="125641" y="1633144"/>
                  <a:pt x="128351" y="1643336"/>
                  <a:pt x="131965" y="1646116"/>
                </a:cubicBezTo>
                <a:cubicBezTo>
                  <a:pt x="132868" y="1643336"/>
                  <a:pt x="131965" y="1638703"/>
                  <a:pt x="130158" y="1632217"/>
                </a:cubicBezTo>
                <a:close/>
                <a:moveTo>
                  <a:pt x="2106874" y="1611648"/>
                </a:moveTo>
                <a:cubicBezTo>
                  <a:pt x="2112211" y="1611648"/>
                  <a:pt x="2117548" y="1620718"/>
                  <a:pt x="2116659" y="1626161"/>
                </a:cubicBezTo>
                <a:cubicBezTo>
                  <a:pt x="2116659" y="1627975"/>
                  <a:pt x="2115769" y="1627975"/>
                  <a:pt x="2114880" y="1628882"/>
                </a:cubicBezTo>
                <a:cubicBezTo>
                  <a:pt x="2110432" y="1628882"/>
                  <a:pt x="2104206" y="1619811"/>
                  <a:pt x="2104206" y="1613462"/>
                </a:cubicBezTo>
                <a:cubicBezTo>
                  <a:pt x="2105095" y="1612555"/>
                  <a:pt x="2105985" y="1611648"/>
                  <a:pt x="2106874" y="1611648"/>
                </a:cubicBezTo>
                <a:close/>
                <a:moveTo>
                  <a:pt x="92730" y="1591753"/>
                </a:moveTo>
                <a:cubicBezTo>
                  <a:pt x="85614" y="1589966"/>
                  <a:pt x="94509" y="1614983"/>
                  <a:pt x="98956" y="1609623"/>
                </a:cubicBezTo>
                <a:cubicBezTo>
                  <a:pt x="94509" y="1600688"/>
                  <a:pt x="98067" y="1596220"/>
                  <a:pt x="92730" y="1591753"/>
                </a:cubicBezTo>
                <a:close/>
                <a:moveTo>
                  <a:pt x="128374" y="1584963"/>
                </a:moveTo>
                <a:cubicBezTo>
                  <a:pt x="123973" y="1586816"/>
                  <a:pt x="131015" y="1603494"/>
                  <a:pt x="134536" y="1607200"/>
                </a:cubicBezTo>
                <a:cubicBezTo>
                  <a:pt x="134536" y="1599788"/>
                  <a:pt x="131015" y="1597008"/>
                  <a:pt x="128374" y="1584963"/>
                </a:cubicBezTo>
                <a:close/>
                <a:moveTo>
                  <a:pt x="74495" y="1569953"/>
                </a:moveTo>
                <a:cubicBezTo>
                  <a:pt x="79030" y="1579960"/>
                  <a:pt x="84473" y="1589966"/>
                  <a:pt x="91729" y="1585418"/>
                </a:cubicBezTo>
                <a:cubicBezTo>
                  <a:pt x="86287" y="1581779"/>
                  <a:pt x="80844" y="1569953"/>
                  <a:pt x="74495" y="1569953"/>
                </a:cubicBezTo>
                <a:close/>
                <a:moveTo>
                  <a:pt x="2183214" y="1563631"/>
                </a:moveTo>
                <a:cubicBezTo>
                  <a:pt x="2185045" y="1562726"/>
                  <a:pt x="2187792" y="1564536"/>
                  <a:pt x="2187792" y="1566347"/>
                </a:cubicBezTo>
                <a:cubicBezTo>
                  <a:pt x="2188707" y="1569969"/>
                  <a:pt x="2187792" y="1572685"/>
                  <a:pt x="2187792" y="1576306"/>
                </a:cubicBezTo>
                <a:cubicBezTo>
                  <a:pt x="2187792" y="1580833"/>
                  <a:pt x="2187792" y="1585360"/>
                  <a:pt x="2186876" y="1589887"/>
                </a:cubicBezTo>
                <a:cubicBezTo>
                  <a:pt x="2186876" y="1593509"/>
                  <a:pt x="2185045" y="1594414"/>
                  <a:pt x="2183214" y="1593509"/>
                </a:cubicBezTo>
                <a:cubicBezTo>
                  <a:pt x="2176804" y="1588982"/>
                  <a:pt x="2173141" y="1583549"/>
                  <a:pt x="2174057" y="1576306"/>
                </a:cubicBezTo>
                <a:cubicBezTo>
                  <a:pt x="2174057" y="1571779"/>
                  <a:pt x="2178635" y="1564536"/>
                  <a:pt x="2183214" y="1563631"/>
                </a:cubicBezTo>
                <a:close/>
                <a:moveTo>
                  <a:pt x="117232" y="1562726"/>
                </a:moveTo>
                <a:cubicBezTo>
                  <a:pt x="116329" y="1567253"/>
                  <a:pt x="119039" y="1581739"/>
                  <a:pt x="112716" y="1567253"/>
                </a:cubicBezTo>
                <a:cubicBezTo>
                  <a:pt x="107295" y="1572685"/>
                  <a:pt x="117232" y="1584455"/>
                  <a:pt x="119943" y="1594414"/>
                </a:cubicBezTo>
                <a:cubicBezTo>
                  <a:pt x="121750" y="1583549"/>
                  <a:pt x="119943" y="1579022"/>
                  <a:pt x="117232" y="1562726"/>
                </a:cubicBezTo>
                <a:close/>
                <a:moveTo>
                  <a:pt x="120082" y="1547160"/>
                </a:moveTo>
                <a:cubicBezTo>
                  <a:pt x="115634" y="1551708"/>
                  <a:pt x="123640" y="1558076"/>
                  <a:pt x="122750" y="1567173"/>
                </a:cubicBezTo>
                <a:cubicBezTo>
                  <a:pt x="128977" y="1567173"/>
                  <a:pt x="120971" y="1553528"/>
                  <a:pt x="120082" y="1547160"/>
                </a:cubicBezTo>
                <a:close/>
                <a:moveTo>
                  <a:pt x="111866" y="1481560"/>
                </a:moveTo>
                <a:cubicBezTo>
                  <a:pt x="108407" y="1481560"/>
                  <a:pt x="113596" y="1490825"/>
                  <a:pt x="113596" y="1495458"/>
                </a:cubicBezTo>
                <a:cubicBezTo>
                  <a:pt x="114461" y="1493605"/>
                  <a:pt x="115325" y="1491752"/>
                  <a:pt x="116190" y="1489899"/>
                </a:cubicBezTo>
                <a:cubicBezTo>
                  <a:pt x="114461" y="1488046"/>
                  <a:pt x="113596" y="1485266"/>
                  <a:pt x="112731" y="1482486"/>
                </a:cubicBezTo>
                <a:cubicBezTo>
                  <a:pt x="112731" y="1482486"/>
                  <a:pt x="111866" y="1482486"/>
                  <a:pt x="111866" y="1481560"/>
                </a:cubicBezTo>
                <a:close/>
                <a:moveTo>
                  <a:pt x="107295" y="1468217"/>
                </a:moveTo>
                <a:cubicBezTo>
                  <a:pt x="106461" y="1468217"/>
                  <a:pt x="106461" y="1468217"/>
                  <a:pt x="105627" y="1469144"/>
                </a:cubicBezTo>
                <a:cubicBezTo>
                  <a:pt x="107295" y="1472850"/>
                  <a:pt x="108129" y="1473777"/>
                  <a:pt x="108963" y="1472850"/>
                </a:cubicBezTo>
                <a:cubicBezTo>
                  <a:pt x="108129" y="1470997"/>
                  <a:pt x="108129" y="1469144"/>
                  <a:pt x="107295" y="1468217"/>
                </a:cubicBezTo>
                <a:close/>
                <a:moveTo>
                  <a:pt x="88406" y="1413470"/>
                </a:moveTo>
                <a:cubicBezTo>
                  <a:pt x="92026" y="1425285"/>
                  <a:pt x="92026" y="1429830"/>
                  <a:pt x="97456" y="1436192"/>
                </a:cubicBezTo>
                <a:cubicBezTo>
                  <a:pt x="92026" y="1434374"/>
                  <a:pt x="100171" y="1448007"/>
                  <a:pt x="96551" y="1448007"/>
                </a:cubicBezTo>
                <a:cubicBezTo>
                  <a:pt x="93836" y="1436192"/>
                  <a:pt x="83881" y="1418015"/>
                  <a:pt x="88406" y="1413470"/>
                </a:cubicBezTo>
                <a:close/>
                <a:moveTo>
                  <a:pt x="84786" y="1399837"/>
                </a:moveTo>
                <a:lnTo>
                  <a:pt x="85558" y="1400252"/>
                </a:lnTo>
                <a:lnTo>
                  <a:pt x="82411" y="1410062"/>
                </a:lnTo>
                <a:cubicBezTo>
                  <a:pt x="82297" y="1413697"/>
                  <a:pt x="82976" y="1417560"/>
                  <a:pt x="83881" y="1421650"/>
                </a:cubicBezTo>
                <a:cubicBezTo>
                  <a:pt x="85691" y="1428921"/>
                  <a:pt x="88406" y="1437100"/>
                  <a:pt x="87501" y="1444371"/>
                </a:cubicBezTo>
                <a:cubicBezTo>
                  <a:pt x="91121" y="1450733"/>
                  <a:pt x="93836" y="1449824"/>
                  <a:pt x="95646" y="1450733"/>
                </a:cubicBezTo>
                <a:cubicBezTo>
                  <a:pt x="92026" y="1456186"/>
                  <a:pt x="96551" y="1481635"/>
                  <a:pt x="98362" y="1487087"/>
                </a:cubicBezTo>
                <a:cubicBezTo>
                  <a:pt x="102886" y="1487997"/>
                  <a:pt x="96551" y="1474364"/>
                  <a:pt x="99266" y="1472546"/>
                </a:cubicBezTo>
                <a:cubicBezTo>
                  <a:pt x="104697" y="1499812"/>
                  <a:pt x="102886" y="1510718"/>
                  <a:pt x="102886" y="1523442"/>
                </a:cubicBezTo>
                <a:cubicBezTo>
                  <a:pt x="103791" y="1529804"/>
                  <a:pt x="107412" y="1525260"/>
                  <a:pt x="109221" y="1530713"/>
                </a:cubicBezTo>
                <a:cubicBezTo>
                  <a:pt x="101981" y="1527986"/>
                  <a:pt x="106506" y="1547981"/>
                  <a:pt x="111032" y="1561614"/>
                </a:cubicBezTo>
                <a:cubicBezTo>
                  <a:pt x="115556" y="1559796"/>
                  <a:pt x="118271" y="1559796"/>
                  <a:pt x="118271" y="1556161"/>
                </a:cubicBezTo>
                <a:cubicBezTo>
                  <a:pt x="115556" y="1554343"/>
                  <a:pt x="113747" y="1544346"/>
                  <a:pt x="113747" y="1540710"/>
                </a:cubicBezTo>
                <a:cubicBezTo>
                  <a:pt x="119177" y="1547072"/>
                  <a:pt x="116462" y="1531622"/>
                  <a:pt x="120082" y="1529804"/>
                </a:cubicBezTo>
                <a:cubicBezTo>
                  <a:pt x="117367" y="1525260"/>
                  <a:pt x="116462" y="1525260"/>
                  <a:pt x="114651" y="1528895"/>
                </a:cubicBezTo>
                <a:cubicBezTo>
                  <a:pt x="112841" y="1507991"/>
                  <a:pt x="102886" y="1484361"/>
                  <a:pt x="101981" y="1464366"/>
                </a:cubicBezTo>
                <a:cubicBezTo>
                  <a:pt x="100171" y="1464366"/>
                  <a:pt x="99266" y="1469819"/>
                  <a:pt x="97456" y="1465275"/>
                </a:cubicBezTo>
                <a:cubicBezTo>
                  <a:pt x="103791" y="1468002"/>
                  <a:pt x="95646" y="1455278"/>
                  <a:pt x="99266" y="1456186"/>
                </a:cubicBezTo>
                <a:cubicBezTo>
                  <a:pt x="101981" y="1458913"/>
                  <a:pt x="102886" y="1458004"/>
                  <a:pt x="103791" y="1455278"/>
                </a:cubicBezTo>
                <a:cubicBezTo>
                  <a:pt x="101077" y="1448916"/>
                  <a:pt x="99266" y="1443462"/>
                  <a:pt x="97456" y="1436192"/>
                </a:cubicBezTo>
                <a:cubicBezTo>
                  <a:pt x="97456" y="1435283"/>
                  <a:pt x="97456" y="1435283"/>
                  <a:pt x="97456" y="1434374"/>
                </a:cubicBezTo>
                <a:cubicBezTo>
                  <a:pt x="94741" y="1424377"/>
                  <a:pt x="92931" y="1413470"/>
                  <a:pt x="91121" y="1402564"/>
                </a:cubicBezTo>
                <a:cubicBezTo>
                  <a:pt x="90216" y="1402564"/>
                  <a:pt x="89085" y="1402109"/>
                  <a:pt x="87954" y="1401541"/>
                </a:cubicBezTo>
                <a:lnTo>
                  <a:pt x="85558" y="1400252"/>
                </a:lnTo>
                <a:lnTo>
                  <a:pt x="85691" y="1399837"/>
                </a:lnTo>
                <a:cubicBezTo>
                  <a:pt x="84786" y="1399837"/>
                  <a:pt x="84786" y="1399837"/>
                  <a:pt x="84786" y="1399837"/>
                </a:cubicBezTo>
                <a:close/>
                <a:moveTo>
                  <a:pt x="72827" y="1349248"/>
                </a:moveTo>
                <a:cubicBezTo>
                  <a:pt x="73754" y="1351842"/>
                  <a:pt x="74680" y="1354436"/>
                  <a:pt x="75607" y="1357031"/>
                </a:cubicBezTo>
                <a:cubicBezTo>
                  <a:pt x="75607" y="1354436"/>
                  <a:pt x="75607" y="1352707"/>
                  <a:pt x="75607" y="1350977"/>
                </a:cubicBezTo>
                <a:cubicBezTo>
                  <a:pt x="75607" y="1350112"/>
                  <a:pt x="74680" y="1349248"/>
                  <a:pt x="72827" y="1349248"/>
                </a:cubicBezTo>
                <a:close/>
                <a:moveTo>
                  <a:pt x="66712" y="1313668"/>
                </a:moveTo>
                <a:cubicBezTo>
                  <a:pt x="67602" y="1325541"/>
                  <a:pt x="69381" y="1330108"/>
                  <a:pt x="68491" y="1339241"/>
                </a:cubicBezTo>
                <a:cubicBezTo>
                  <a:pt x="69381" y="1339241"/>
                  <a:pt x="69381" y="1339241"/>
                  <a:pt x="70270" y="1339241"/>
                </a:cubicBezTo>
                <a:cubicBezTo>
                  <a:pt x="70270" y="1335588"/>
                  <a:pt x="71160" y="1331021"/>
                  <a:pt x="71160" y="1326454"/>
                </a:cubicBezTo>
                <a:cubicBezTo>
                  <a:pt x="70270" y="1321888"/>
                  <a:pt x="69381" y="1318235"/>
                  <a:pt x="66712" y="1313668"/>
                </a:cubicBezTo>
                <a:close/>
                <a:moveTo>
                  <a:pt x="64674" y="1271973"/>
                </a:moveTo>
                <a:cubicBezTo>
                  <a:pt x="64674" y="1277361"/>
                  <a:pt x="61153" y="1277361"/>
                  <a:pt x="62033" y="1286342"/>
                </a:cubicBezTo>
                <a:cubicBezTo>
                  <a:pt x="71716" y="1296220"/>
                  <a:pt x="65554" y="1290832"/>
                  <a:pt x="69075" y="1306997"/>
                </a:cubicBezTo>
                <a:cubicBezTo>
                  <a:pt x="69075" y="1303405"/>
                  <a:pt x="69955" y="1301608"/>
                  <a:pt x="70835" y="1299812"/>
                </a:cubicBezTo>
                <a:cubicBezTo>
                  <a:pt x="70835" y="1293526"/>
                  <a:pt x="69955" y="1287240"/>
                  <a:pt x="68195" y="1282749"/>
                </a:cubicBezTo>
                <a:cubicBezTo>
                  <a:pt x="67314" y="1284546"/>
                  <a:pt x="66434" y="1286342"/>
                  <a:pt x="65554" y="1288138"/>
                </a:cubicBezTo>
                <a:cubicBezTo>
                  <a:pt x="64674" y="1285443"/>
                  <a:pt x="66434" y="1281852"/>
                  <a:pt x="66434" y="1278259"/>
                </a:cubicBezTo>
                <a:cubicBezTo>
                  <a:pt x="66434" y="1278259"/>
                  <a:pt x="66434" y="1277361"/>
                  <a:pt x="65554" y="1277361"/>
                </a:cubicBezTo>
                <a:cubicBezTo>
                  <a:pt x="66434" y="1276463"/>
                  <a:pt x="66434" y="1275565"/>
                  <a:pt x="66434" y="1274667"/>
                </a:cubicBezTo>
                <a:cubicBezTo>
                  <a:pt x="66434" y="1273769"/>
                  <a:pt x="65554" y="1272871"/>
                  <a:pt x="64674" y="1271973"/>
                </a:cubicBezTo>
                <a:close/>
                <a:moveTo>
                  <a:pt x="65472" y="1199148"/>
                </a:moveTo>
                <a:cubicBezTo>
                  <a:pt x="65472" y="1203674"/>
                  <a:pt x="65472" y="1208200"/>
                  <a:pt x="65472" y="1212724"/>
                </a:cubicBezTo>
                <a:cubicBezTo>
                  <a:pt x="65472" y="1222681"/>
                  <a:pt x="64531" y="1232637"/>
                  <a:pt x="63590" y="1241689"/>
                </a:cubicBezTo>
                <a:cubicBezTo>
                  <a:pt x="65472" y="1241689"/>
                  <a:pt x="68295" y="1240784"/>
                  <a:pt x="68295" y="1247120"/>
                </a:cubicBezTo>
                <a:cubicBezTo>
                  <a:pt x="65472" y="1247120"/>
                  <a:pt x="62649" y="1246215"/>
                  <a:pt x="61709" y="1249836"/>
                </a:cubicBezTo>
                <a:cubicBezTo>
                  <a:pt x="62649" y="1257982"/>
                  <a:pt x="64531" y="1264318"/>
                  <a:pt x="67354" y="1269750"/>
                </a:cubicBezTo>
                <a:cubicBezTo>
                  <a:pt x="71117" y="1256172"/>
                  <a:pt x="72058" y="1239879"/>
                  <a:pt x="72058" y="1221775"/>
                </a:cubicBezTo>
                <a:cubicBezTo>
                  <a:pt x="72998" y="1218155"/>
                  <a:pt x="72998" y="1213629"/>
                  <a:pt x="73939" y="1209106"/>
                </a:cubicBezTo>
                <a:cubicBezTo>
                  <a:pt x="72998" y="1208200"/>
                  <a:pt x="72998" y="1208200"/>
                  <a:pt x="72998" y="1208200"/>
                </a:cubicBezTo>
                <a:cubicBezTo>
                  <a:pt x="72058" y="1204579"/>
                  <a:pt x="69235" y="1201864"/>
                  <a:pt x="65472" y="1199148"/>
                </a:cubicBezTo>
                <a:close/>
                <a:moveTo>
                  <a:pt x="25653" y="1100283"/>
                </a:moveTo>
                <a:cubicBezTo>
                  <a:pt x="24700" y="1095743"/>
                  <a:pt x="24700" y="1112087"/>
                  <a:pt x="22794" y="1122984"/>
                </a:cubicBezTo>
                <a:cubicBezTo>
                  <a:pt x="29465" y="1119351"/>
                  <a:pt x="28512" y="1106639"/>
                  <a:pt x="25653" y="1100283"/>
                </a:cubicBezTo>
                <a:close/>
                <a:moveTo>
                  <a:pt x="33578" y="1074618"/>
                </a:moveTo>
                <a:cubicBezTo>
                  <a:pt x="25573" y="1078257"/>
                  <a:pt x="29131" y="1098270"/>
                  <a:pt x="33578" y="1104638"/>
                </a:cubicBezTo>
                <a:cubicBezTo>
                  <a:pt x="33578" y="1101909"/>
                  <a:pt x="33578" y="1100090"/>
                  <a:pt x="34468" y="1097361"/>
                </a:cubicBezTo>
                <a:cubicBezTo>
                  <a:pt x="32689" y="1090083"/>
                  <a:pt x="32689" y="1083715"/>
                  <a:pt x="33578" y="1074618"/>
                </a:cubicBezTo>
                <a:close/>
                <a:moveTo>
                  <a:pt x="36553" y="1055716"/>
                </a:moveTo>
                <a:cubicBezTo>
                  <a:pt x="34746" y="1058417"/>
                  <a:pt x="32939" y="1064718"/>
                  <a:pt x="31132" y="1071918"/>
                </a:cubicBezTo>
                <a:cubicBezTo>
                  <a:pt x="36553" y="1074618"/>
                  <a:pt x="38360" y="1060217"/>
                  <a:pt x="36553" y="1055716"/>
                </a:cubicBezTo>
                <a:close/>
                <a:moveTo>
                  <a:pt x="35580" y="1039039"/>
                </a:moveTo>
                <a:cubicBezTo>
                  <a:pt x="35580" y="1043672"/>
                  <a:pt x="35580" y="1048304"/>
                  <a:pt x="37433" y="1050157"/>
                </a:cubicBezTo>
                <a:cubicBezTo>
                  <a:pt x="37433" y="1048304"/>
                  <a:pt x="38360" y="1047378"/>
                  <a:pt x="38360" y="1045524"/>
                </a:cubicBezTo>
                <a:cubicBezTo>
                  <a:pt x="37433" y="1043672"/>
                  <a:pt x="36506" y="1041819"/>
                  <a:pt x="35580" y="1039039"/>
                </a:cubicBezTo>
                <a:close/>
                <a:moveTo>
                  <a:pt x="41695" y="1015690"/>
                </a:moveTo>
                <a:cubicBezTo>
                  <a:pt x="40027" y="1016616"/>
                  <a:pt x="39193" y="1019396"/>
                  <a:pt x="38360" y="1021250"/>
                </a:cubicBezTo>
                <a:cubicBezTo>
                  <a:pt x="39193" y="1020323"/>
                  <a:pt x="40861" y="1019396"/>
                  <a:pt x="41695" y="1018470"/>
                </a:cubicBezTo>
                <a:cubicBezTo>
                  <a:pt x="41695" y="1017543"/>
                  <a:pt x="41695" y="1016616"/>
                  <a:pt x="41695" y="1015690"/>
                </a:cubicBezTo>
                <a:close/>
                <a:moveTo>
                  <a:pt x="51215" y="987680"/>
                </a:moveTo>
                <a:cubicBezTo>
                  <a:pt x="51215" y="988577"/>
                  <a:pt x="51215" y="988577"/>
                  <a:pt x="51215" y="988577"/>
                </a:cubicBezTo>
                <a:cubicBezTo>
                  <a:pt x="53925" y="996660"/>
                  <a:pt x="49409" y="1006539"/>
                  <a:pt x="46698" y="1004742"/>
                </a:cubicBezTo>
                <a:cubicBezTo>
                  <a:pt x="46698" y="1008334"/>
                  <a:pt x="47602" y="1010131"/>
                  <a:pt x="49409" y="1010131"/>
                </a:cubicBezTo>
                <a:cubicBezTo>
                  <a:pt x="50312" y="1008334"/>
                  <a:pt x="51215" y="1006539"/>
                  <a:pt x="53022" y="1005641"/>
                </a:cubicBezTo>
                <a:cubicBezTo>
                  <a:pt x="53022" y="1004742"/>
                  <a:pt x="53022" y="1002947"/>
                  <a:pt x="53022" y="1002048"/>
                </a:cubicBezTo>
                <a:cubicBezTo>
                  <a:pt x="54829" y="1000252"/>
                  <a:pt x="56636" y="999354"/>
                  <a:pt x="57539" y="997558"/>
                </a:cubicBezTo>
                <a:cubicBezTo>
                  <a:pt x="58443" y="995762"/>
                  <a:pt x="59346" y="994864"/>
                  <a:pt x="60249" y="993966"/>
                </a:cubicBezTo>
                <a:cubicBezTo>
                  <a:pt x="61153" y="991272"/>
                  <a:pt x="57539" y="986782"/>
                  <a:pt x="53925" y="987680"/>
                </a:cubicBezTo>
                <a:cubicBezTo>
                  <a:pt x="53022" y="987680"/>
                  <a:pt x="52119" y="987680"/>
                  <a:pt x="51215" y="987680"/>
                </a:cubicBezTo>
                <a:close/>
                <a:moveTo>
                  <a:pt x="60120" y="938217"/>
                </a:moveTo>
                <a:cubicBezTo>
                  <a:pt x="59167" y="942783"/>
                  <a:pt x="58214" y="947351"/>
                  <a:pt x="57261" y="950091"/>
                </a:cubicBezTo>
                <a:cubicBezTo>
                  <a:pt x="57261" y="950091"/>
                  <a:pt x="58214" y="950091"/>
                  <a:pt x="58214" y="950091"/>
                </a:cubicBezTo>
                <a:cubicBezTo>
                  <a:pt x="59167" y="948264"/>
                  <a:pt x="60120" y="947351"/>
                  <a:pt x="61074" y="945523"/>
                </a:cubicBezTo>
                <a:cubicBezTo>
                  <a:pt x="62979" y="940957"/>
                  <a:pt x="63933" y="937304"/>
                  <a:pt x="60120" y="938217"/>
                </a:cubicBezTo>
                <a:close/>
                <a:moveTo>
                  <a:pt x="69269" y="908395"/>
                </a:moveTo>
                <a:cubicBezTo>
                  <a:pt x="64544" y="924858"/>
                  <a:pt x="71160" y="923944"/>
                  <a:pt x="63598" y="924858"/>
                </a:cubicBezTo>
                <a:cubicBezTo>
                  <a:pt x="61708" y="931260"/>
                  <a:pt x="62654" y="934004"/>
                  <a:pt x="64544" y="936748"/>
                </a:cubicBezTo>
                <a:cubicBezTo>
                  <a:pt x="66434" y="928516"/>
                  <a:pt x="67379" y="920286"/>
                  <a:pt x="70214" y="912053"/>
                </a:cubicBezTo>
                <a:cubicBezTo>
                  <a:pt x="70214" y="911139"/>
                  <a:pt x="69269" y="909310"/>
                  <a:pt x="69269" y="908395"/>
                </a:cubicBezTo>
                <a:close/>
                <a:moveTo>
                  <a:pt x="71716" y="905059"/>
                </a:moveTo>
                <a:cubicBezTo>
                  <a:pt x="71716" y="906727"/>
                  <a:pt x="71716" y="907562"/>
                  <a:pt x="71160" y="908395"/>
                </a:cubicBezTo>
                <a:cubicBezTo>
                  <a:pt x="71160" y="908395"/>
                  <a:pt x="71160" y="908395"/>
                  <a:pt x="71716" y="908395"/>
                </a:cubicBezTo>
                <a:cubicBezTo>
                  <a:pt x="71716" y="906727"/>
                  <a:pt x="71716" y="905894"/>
                  <a:pt x="71716" y="905059"/>
                </a:cubicBezTo>
                <a:close/>
                <a:moveTo>
                  <a:pt x="2237630" y="903949"/>
                </a:moveTo>
                <a:cubicBezTo>
                  <a:pt x="2238519" y="904839"/>
                  <a:pt x="2240298" y="904839"/>
                  <a:pt x="2241187" y="905728"/>
                </a:cubicBezTo>
                <a:cubicBezTo>
                  <a:pt x="2242077" y="905728"/>
                  <a:pt x="2241187" y="907507"/>
                  <a:pt x="2241187" y="907507"/>
                </a:cubicBezTo>
                <a:cubicBezTo>
                  <a:pt x="2237630" y="908397"/>
                  <a:pt x="2237630" y="905728"/>
                  <a:pt x="2237630" y="903949"/>
                </a:cubicBezTo>
                <a:close/>
                <a:moveTo>
                  <a:pt x="2230402" y="896723"/>
                </a:moveTo>
                <a:cubicBezTo>
                  <a:pt x="2234109" y="896723"/>
                  <a:pt x="2235962" y="898471"/>
                  <a:pt x="2235962" y="902837"/>
                </a:cubicBezTo>
                <a:cubicBezTo>
                  <a:pt x="2234109" y="902837"/>
                  <a:pt x="2232255" y="902837"/>
                  <a:pt x="2230402" y="902837"/>
                </a:cubicBezTo>
                <a:cubicBezTo>
                  <a:pt x="2230402" y="900217"/>
                  <a:pt x="2230402" y="898471"/>
                  <a:pt x="2230402" y="896723"/>
                </a:cubicBezTo>
                <a:close/>
                <a:moveTo>
                  <a:pt x="62992" y="895052"/>
                </a:moveTo>
                <a:cubicBezTo>
                  <a:pt x="59399" y="901339"/>
                  <a:pt x="56705" y="908523"/>
                  <a:pt x="57603" y="916605"/>
                </a:cubicBezTo>
                <a:cubicBezTo>
                  <a:pt x="63890" y="918401"/>
                  <a:pt x="63890" y="918401"/>
                  <a:pt x="63890" y="918401"/>
                </a:cubicBezTo>
                <a:cubicBezTo>
                  <a:pt x="65686" y="913912"/>
                  <a:pt x="62094" y="905828"/>
                  <a:pt x="67482" y="904931"/>
                </a:cubicBezTo>
                <a:cubicBezTo>
                  <a:pt x="68380" y="895052"/>
                  <a:pt x="63890" y="906727"/>
                  <a:pt x="62094" y="906727"/>
                </a:cubicBezTo>
                <a:cubicBezTo>
                  <a:pt x="61195" y="903135"/>
                  <a:pt x="63890" y="900441"/>
                  <a:pt x="65686" y="897747"/>
                </a:cubicBezTo>
                <a:cubicBezTo>
                  <a:pt x="64788" y="896848"/>
                  <a:pt x="63890" y="895951"/>
                  <a:pt x="62992" y="895052"/>
                </a:cubicBezTo>
                <a:close/>
                <a:moveTo>
                  <a:pt x="2227940" y="890978"/>
                </a:moveTo>
                <a:cubicBezTo>
                  <a:pt x="2228894" y="890978"/>
                  <a:pt x="2228894" y="893758"/>
                  <a:pt x="2229846" y="895611"/>
                </a:cubicBezTo>
                <a:cubicBezTo>
                  <a:pt x="2227940" y="895611"/>
                  <a:pt x="2225081" y="895611"/>
                  <a:pt x="2223175" y="895611"/>
                </a:cubicBezTo>
                <a:cubicBezTo>
                  <a:pt x="2224128" y="892831"/>
                  <a:pt x="2224128" y="890052"/>
                  <a:pt x="2227940" y="890978"/>
                </a:cubicBezTo>
                <a:close/>
                <a:moveTo>
                  <a:pt x="69214" y="857805"/>
                </a:moveTo>
                <a:cubicBezTo>
                  <a:pt x="65600" y="865887"/>
                  <a:pt x="70117" y="864989"/>
                  <a:pt x="69214" y="869480"/>
                </a:cubicBezTo>
                <a:cubicBezTo>
                  <a:pt x="71020" y="869480"/>
                  <a:pt x="71924" y="864091"/>
                  <a:pt x="72827" y="860499"/>
                </a:cubicBezTo>
                <a:cubicBezTo>
                  <a:pt x="71020" y="860499"/>
                  <a:pt x="70117" y="859602"/>
                  <a:pt x="69214" y="857805"/>
                </a:cubicBezTo>
                <a:close/>
                <a:moveTo>
                  <a:pt x="2205052" y="855226"/>
                </a:moveTo>
                <a:cubicBezTo>
                  <a:pt x="2205830" y="855107"/>
                  <a:pt x="2206720" y="855822"/>
                  <a:pt x="2207609" y="857728"/>
                </a:cubicBezTo>
                <a:cubicBezTo>
                  <a:pt x="2207609" y="857728"/>
                  <a:pt x="2205830" y="859634"/>
                  <a:pt x="2205830" y="860587"/>
                </a:cubicBezTo>
                <a:cubicBezTo>
                  <a:pt x="2204941" y="859634"/>
                  <a:pt x="2204051" y="858681"/>
                  <a:pt x="2203162" y="857728"/>
                </a:cubicBezTo>
                <a:cubicBezTo>
                  <a:pt x="2203606" y="856299"/>
                  <a:pt x="2204274" y="855346"/>
                  <a:pt x="2205052" y="855226"/>
                </a:cubicBezTo>
                <a:close/>
                <a:moveTo>
                  <a:pt x="2215948" y="850381"/>
                </a:moveTo>
                <a:cubicBezTo>
                  <a:pt x="2218728" y="849468"/>
                  <a:pt x="2222434" y="859514"/>
                  <a:pt x="2225214" y="868648"/>
                </a:cubicBezTo>
                <a:cubicBezTo>
                  <a:pt x="2228920" y="877781"/>
                  <a:pt x="2229846" y="887828"/>
                  <a:pt x="2228920" y="886002"/>
                </a:cubicBezTo>
                <a:cubicBezTo>
                  <a:pt x="2224287" y="869562"/>
                  <a:pt x="2219654" y="859514"/>
                  <a:pt x="2215948" y="850381"/>
                </a:cubicBezTo>
                <a:close/>
                <a:moveTo>
                  <a:pt x="90350" y="842239"/>
                </a:moveTo>
                <a:cubicBezTo>
                  <a:pt x="85792" y="845884"/>
                  <a:pt x="82145" y="850439"/>
                  <a:pt x="81233" y="855906"/>
                </a:cubicBezTo>
                <a:cubicBezTo>
                  <a:pt x="80321" y="859550"/>
                  <a:pt x="77586" y="860462"/>
                  <a:pt x="74851" y="860462"/>
                </a:cubicBezTo>
                <a:cubicBezTo>
                  <a:pt x="74851" y="863195"/>
                  <a:pt x="73939" y="865017"/>
                  <a:pt x="73939" y="868661"/>
                </a:cubicBezTo>
                <a:cubicBezTo>
                  <a:pt x="75762" y="868661"/>
                  <a:pt x="75762" y="871394"/>
                  <a:pt x="76674" y="872305"/>
                </a:cubicBezTo>
                <a:cubicBezTo>
                  <a:pt x="80321" y="859550"/>
                  <a:pt x="86703" y="864105"/>
                  <a:pt x="78497" y="869572"/>
                </a:cubicBezTo>
                <a:cubicBezTo>
                  <a:pt x="78497" y="871394"/>
                  <a:pt x="77586" y="873217"/>
                  <a:pt x="77586" y="875039"/>
                </a:cubicBezTo>
                <a:cubicBezTo>
                  <a:pt x="82145" y="875039"/>
                  <a:pt x="86703" y="875039"/>
                  <a:pt x="91262" y="874128"/>
                </a:cubicBezTo>
                <a:cubicBezTo>
                  <a:pt x="93085" y="874128"/>
                  <a:pt x="94909" y="870484"/>
                  <a:pt x="94909" y="868661"/>
                </a:cubicBezTo>
                <a:cubicBezTo>
                  <a:pt x="93997" y="865017"/>
                  <a:pt x="90350" y="860462"/>
                  <a:pt x="90350" y="856817"/>
                </a:cubicBezTo>
                <a:cubicBezTo>
                  <a:pt x="91262" y="853172"/>
                  <a:pt x="96732" y="850439"/>
                  <a:pt x="94909" y="844972"/>
                </a:cubicBezTo>
                <a:cubicBezTo>
                  <a:pt x="94909" y="844061"/>
                  <a:pt x="93997" y="843150"/>
                  <a:pt x="93085" y="842239"/>
                </a:cubicBezTo>
                <a:cubicBezTo>
                  <a:pt x="93085" y="842239"/>
                  <a:pt x="91262" y="842239"/>
                  <a:pt x="90350" y="842239"/>
                </a:cubicBezTo>
                <a:close/>
                <a:moveTo>
                  <a:pt x="2174253" y="811108"/>
                </a:moveTo>
                <a:cubicBezTo>
                  <a:pt x="2174253" y="812221"/>
                  <a:pt x="2174253" y="812221"/>
                  <a:pt x="2174253" y="812221"/>
                </a:cubicBezTo>
                <a:lnTo>
                  <a:pt x="2173354" y="813120"/>
                </a:lnTo>
                <a:lnTo>
                  <a:pt x="2173141" y="813078"/>
                </a:lnTo>
                <a:lnTo>
                  <a:pt x="2173141" y="812221"/>
                </a:lnTo>
                <a:cubicBezTo>
                  <a:pt x="2174253" y="811108"/>
                  <a:pt x="2174253" y="811108"/>
                  <a:pt x="2174253" y="811108"/>
                </a:cubicBezTo>
                <a:close/>
                <a:moveTo>
                  <a:pt x="2178701" y="807551"/>
                </a:moveTo>
                <a:cubicBezTo>
                  <a:pt x="2178701" y="807551"/>
                  <a:pt x="2178701" y="809330"/>
                  <a:pt x="2178701" y="809330"/>
                </a:cubicBezTo>
                <a:cubicBezTo>
                  <a:pt x="2177811" y="810219"/>
                  <a:pt x="2176032" y="811108"/>
                  <a:pt x="2174253" y="811108"/>
                </a:cubicBezTo>
                <a:cubicBezTo>
                  <a:pt x="2175143" y="809330"/>
                  <a:pt x="2175143" y="806662"/>
                  <a:pt x="2178701" y="807551"/>
                </a:cubicBezTo>
                <a:close/>
                <a:moveTo>
                  <a:pt x="109974" y="791130"/>
                </a:moveTo>
                <a:cubicBezTo>
                  <a:pt x="111111" y="790788"/>
                  <a:pt x="112248" y="790788"/>
                  <a:pt x="113612" y="792153"/>
                </a:cubicBezTo>
                <a:cubicBezTo>
                  <a:pt x="109974" y="799431"/>
                  <a:pt x="112703" y="802160"/>
                  <a:pt x="112703" y="806708"/>
                </a:cubicBezTo>
                <a:cubicBezTo>
                  <a:pt x="110883" y="805798"/>
                  <a:pt x="104515" y="819444"/>
                  <a:pt x="106335" y="810347"/>
                </a:cubicBezTo>
                <a:cubicBezTo>
                  <a:pt x="114522" y="801250"/>
                  <a:pt x="105425" y="798521"/>
                  <a:pt x="106335" y="792153"/>
                </a:cubicBezTo>
                <a:cubicBezTo>
                  <a:pt x="107699" y="792153"/>
                  <a:pt x="108837" y="791471"/>
                  <a:pt x="109974" y="791130"/>
                </a:cubicBezTo>
                <a:close/>
                <a:moveTo>
                  <a:pt x="122861" y="768471"/>
                </a:moveTo>
                <a:cubicBezTo>
                  <a:pt x="121042" y="774901"/>
                  <a:pt x="120132" y="777656"/>
                  <a:pt x="118313" y="787760"/>
                </a:cubicBezTo>
                <a:cubicBezTo>
                  <a:pt x="116494" y="786841"/>
                  <a:pt x="112855" y="786841"/>
                  <a:pt x="113764" y="783166"/>
                </a:cubicBezTo>
                <a:cubicBezTo>
                  <a:pt x="121952" y="785922"/>
                  <a:pt x="113764" y="766634"/>
                  <a:pt x="122861" y="768471"/>
                </a:cubicBezTo>
                <a:close/>
                <a:moveTo>
                  <a:pt x="111840" y="752092"/>
                </a:moveTo>
                <a:cubicBezTo>
                  <a:pt x="112872" y="750976"/>
                  <a:pt x="113862" y="750808"/>
                  <a:pt x="114522" y="752388"/>
                </a:cubicBezTo>
                <a:cubicBezTo>
                  <a:pt x="109241" y="765939"/>
                  <a:pt x="109241" y="765939"/>
                  <a:pt x="109241" y="765939"/>
                </a:cubicBezTo>
                <a:cubicBezTo>
                  <a:pt x="105280" y="767295"/>
                  <a:pt x="108745" y="755437"/>
                  <a:pt x="111840" y="752092"/>
                </a:cubicBezTo>
                <a:close/>
                <a:moveTo>
                  <a:pt x="151770" y="736612"/>
                </a:moveTo>
                <a:cubicBezTo>
                  <a:pt x="149101" y="741179"/>
                  <a:pt x="145543" y="745745"/>
                  <a:pt x="142875" y="749398"/>
                </a:cubicBezTo>
                <a:cubicBezTo>
                  <a:pt x="144654" y="748485"/>
                  <a:pt x="146433" y="748485"/>
                  <a:pt x="148212" y="749398"/>
                </a:cubicBezTo>
                <a:cubicBezTo>
                  <a:pt x="149101" y="746658"/>
                  <a:pt x="149991" y="743918"/>
                  <a:pt x="150880" y="742092"/>
                </a:cubicBezTo>
                <a:cubicBezTo>
                  <a:pt x="151770" y="740266"/>
                  <a:pt x="151770" y="738439"/>
                  <a:pt x="151770" y="736612"/>
                </a:cubicBezTo>
                <a:close/>
                <a:moveTo>
                  <a:pt x="114718" y="726957"/>
                </a:moveTo>
                <a:cubicBezTo>
                  <a:pt x="107393" y="736055"/>
                  <a:pt x="115634" y="734235"/>
                  <a:pt x="111056" y="741513"/>
                </a:cubicBezTo>
                <a:cubicBezTo>
                  <a:pt x="111971" y="726048"/>
                  <a:pt x="100984" y="746061"/>
                  <a:pt x="100068" y="736055"/>
                </a:cubicBezTo>
                <a:cubicBezTo>
                  <a:pt x="104646" y="737874"/>
                  <a:pt x="109225" y="727867"/>
                  <a:pt x="114718" y="726957"/>
                </a:cubicBezTo>
                <a:close/>
                <a:moveTo>
                  <a:pt x="150921" y="713265"/>
                </a:moveTo>
                <a:cubicBezTo>
                  <a:pt x="151828" y="714167"/>
                  <a:pt x="154549" y="715070"/>
                  <a:pt x="153642" y="717775"/>
                </a:cubicBezTo>
                <a:cubicBezTo>
                  <a:pt x="143665" y="734012"/>
                  <a:pt x="130059" y="736719"/>
                  <a:pt x="126431" y="761074"/>
                </a:cubicBezTo>
                <a:cubicBezTo>
                  <a:pt x="124617" y="759270"/>
                  <a:pt x="122803" y="759270"/>
                  <a:pt x="120082" y="761074"/>
                </a:cubicBezTo>
                <a:cubicBezTo>
                  <a:pt x="128245" y="746642"/>
                  <a:pt x="130059" y="734012"/>
                  <a:pt x="139130" y="723187"/>
                </a:cubicBezTo>
                <a:cubicBezTo>
                  <a:pt x="138223" y="727699"/>
                  <a:pt x="147293" y="721383"/>
                  <a:pt x="150921" y="713265"/>
                </a:cubicBezTo>
                <a:close/>
                <a:moveTo>
                  <a:pt x="209189" y="693806"/>
                </a:moveTo>
                <a:cubicBezTo>
                  <a:pt x="203789" y="699365"/>
                  <a:pt x="199289" y="706777"/>
                  <a:pt x="195688" y="714190"/>
                </a:cubicBezTo>
                <a:cubicBezTo>
                  <a:pt x="201089" y="716043"/>
                  <a:pt x="204689" y="713264"/>
                  <a:pt x="211890" y="705851"/>
                </a:cubicBezTo>
                <a:cubicBezTo>
                  <a:pt x="214590" y="702145"/>
                  <a:pt x="214590" y="697512"/>
                  <a:pt x="210090" y="693806"/>
                </a:cubicBezTo>
                <a:cubicBezTo>
                  <a:pt x="210090" y="693806"/>
                  <a:pt x="209189" y="693806"/>
                  <a:pt x="209189" y="693806"/>
                </a:cubicBezTo>
                <a:close/>
                <a:moveTo>
                  <a:pt x="283526" y="629318"/>
                </a:moveTo>
                <a:cubicBezTo>
                  <a:pt x="280932" y="632236"/>
                  <a:pt x="278337" y="634182"/>
                  <a:pt x="275743" y="637101"/>
                </a:cubicBezTo>
                <a:cubicBezTo>
                  <a:pt x="280067" y="637101"/>
                  <a:pt x="283526" y="636128"/>
                  <a:pt x="283526" y="629318"/>
                </a:cubicBezTo>
                <a:close/>
                <a:moveTo>
                  <a:pt x="1942429" y="615977"/>
                </a:moveTo>
                <a:cubicBezTo>
                  <a:pt x="1943541" y="615977"/>
                  <a:pt x="1943541" y="615977"/>
                  <a:pt x="1943541" y="615977"/>
                </a:cubicBezTo>
                <a:lnTo>
                  <a:pt x="1943541" y="617056"/>
                </a:lnTo>
                <a:lnTo>
                  <a:pt x="1943496" y="616926"/>
                </a:lnTo>
                <a:lnTo>
                  <a:pt x="1943364" y="616912"/>
                </a:lnTo>
                <a:close/>
                <a:moveTo>
                  <a:pt x="205695" y="614865"/>
                </a:moveTo>
                <a:cubicBezTo>
                  <a:pt x="205695" y="620308"/>
                  <a:pt x="192050" y="649333"/>
                  <a:pt x="185682" y="644798"/>
                </a:cubicBezTo>
                <a:cubicBezTo>
                  <a:pt x="197508" y="633913"/>
                  <a:pt x="193869" y="626657"/>
                  <a:pt x="205695" y="614865"/>
                </a:cubicBezTo>
                <a:close/>
                <a:moveTo>
                  <a:pt x="1943541" y="609307"/>
                </a:moveTo>
                <a:cubicBezTo>
                  <a:pt x="1946043" y="609307"/>
                  <a:pt x="1948545" y="610259"/>
                  <a:pt x="1947711" y="614071"/>
                </a:cubicBezTo>
                <a:cubicBezTo>
                  <a:pt x="1947711" y="615024"/>
                  <a:pt x="1945209" y="615024"/>
                  <a:pt x="1943541" y="615977"/>
                </a:cubicBezTo>
                <a:close/>
                <a:moveTo>
                  <a:pt x="1942429" y="608751"/>
                </a:moveTo>
                <a:cubicBezTo>
                  <a:pt x="1942429" y="608751"/>
                  <a:pt x="1943541" y="608751"/>
                  <a:pt x="1943541" y="608751"/>
                </a:cubicBezTo>
                <a:lnTo>
                  <a:pt x="1943541" y="609307"/>
                </a:lnTo>
                <a:cubicBezTo>
                  <a:pt x="1943541" y="609307"/>
                  <a:pt x="1943541" y="609307"/>
                  <a:pt x="1942429" y="609307"/>
                </a:cubicBezTo>
                <a:cubicBezTo>
                  <a:pt x="1942429" y="609307"/>
                  <a:pt x="1942429" y="608751"/>
                  <a:pt x="1942429" y="608751"/>
                </a:cubicBezTo>
                <a:close/>
                <a:moveTo>
                  <a:pt x="1940576" y="604118"/>
                </a:moveTo>
                <a:cubicBezTo>
                  <a:pt x="1941502" y="605045"/>
                  <a:pt x="1941502" y="606898"/>
                  <a:pt x="1942429" y="608751"/>
                </a:cubicBezTo>
                <a:cubicBezTo>
                  <a:pt x="1940576" y="608751"/>
                  <a:pt x="1938723" y="607824"/>
                  <a:pt x="1937796" y="606898"/>
                </a:cubicBezTo>
                <a:cubicBezTo>
                  <a:pt x="1936870" y="605045"/>
                  <a:pt x="1937796" y="603192"/>
                  <a:pt x="1940576" y="604118"/>
                </a:cubicBezTo>
                <a:close/>
                <a:moveTo>
                  <a:pt x="229297" y="510351"/>
                </a:moveTo>
                <a:cubicBezTo>
                  <a:pt x="232936" y="511278"/>
                  <a:pt x="228387" y="515910"/>
                  <a:pt x="232936" y="516837"/>
                </a:cubicBezTo>
                <a:cubicBezTo>
                  <a:pt x="228387" y="524249"/>
                  <a:pt x="222929" y="520543"/>
                  <a:pt x="223839" y="516837"/>
                </a:cubicBezTo>
                <a:cubicBezTo>
                  <a:pt x="229297" y="510351"/>
                  <a:pt x="229297" y="510351"/>
                  <a:pt x="229297" y="510351"/>
                </a:cubicBezTo>
                <a:close/>
                <a:moveTo>
                  <a:pt x="343011" y="478104"/>
                </a:moveTo>
                <a:cubicBezTo>
                  <a:pt x="340231" y="481732"/>
                  <a:pt x="336525" y="486268"/>
                  <a:pt x="332818" y="489896"/>
                </a:cubicBezTo>
                <a:cubicBezTo>
                  <a:pt x="331892" y="490803"/>
                  <a:pt x="330965" y="492617"/>
                  <a:pt x="329112" y="493524"/>
                </a:cubicBezTo>
                <a:cubicBezTo>
                  <a:pt x="330039" y="494431"/>
                  <a:pt x="330039" y="494431"/>
                  <a:pt x="330039" y="495338"/>
                </a:cubicBezTo>
                <a:cubicBezTo>
                  <a:pt x="336525" y="493524"/>
                  <a:pt x="339304" y="485361"/>
                  <a:pt x="343011" y="478104"/>
                </a:cubicBezTo>
                <a:close/>
                <a:moveTo>
                  <a:pt x="433489" y="456978"/>
                </a:moveTo>
                <a:cubicBezTo>
                  <a:pt x="433489" y="457813"/>
                  <a:pt x="432516" y="457813"/>
                  <a:pt x="432516" y="458646"/>
                </a:cubicBezTo>
                <a:cubicBezTo>
                  <a:pt x="433489" y="458646"/>
                  <a:pt x="435435" y="457813"/>
                  <a:pt x="436407" y="457813"/>
                </a:cubicBezTo>
                <a:cubicBezTo>
                  <a:pt x="436407" y="456978"/>
                  <a:pt x="435435" y="456978"/>
                  <a:pt x="433489" y="456978"/>
                </a:cubicBezTo>
                <a:close/>
                <a:moveTo>
                  <a:pt x="410492" y="455689"/>
                </a:moveTo>
                <a:lnTo>
                  <a:pt x="409197" y="463092"/>
                </a:lnTo>
                <a:cubicBezTo>
                  <a:pt x="410989" y="460389"/>
                  <a:pt x="411884" y="457686"/>
                  <a:pt x="410093" y="455884"/>
                </a:cubicBezTo>
                <a:close/>
                <a:moveTo>
                  <a:pt x="420841" y="437864"/>
                </a:moveTo>
                <a:cubicBezTo>
                  <a:pt x="417258" y="442369"/>
                  <a:pt x="419050" y="445973"/>
                  <a:pt x="419050" y="450478"/>
                </a:cubicBezTo>
                <a:cubicBezTo>
                  <a:pt x="416811" y="453181"/>
                  <a:pt x="415467" y="453632"/>
                  <a:pt x="414236" y="453857"/>
                </a:cubicBezTo>
                <a:lnTo>
                  <a:pt x="410492" y="455689"/>
                </a:lnTo>
                <a:lnTo>
                  <a:pt x="411325" y="450928"/>
                </a:lnTo>
                <a:cubicBezTo>
                  <a:pt x="413676" y="447099"/>
                  <a:pt x="416363" y="443270"/>
                  <a:pt x="415467" y="438765"/>
                </a:cubicBezTo>
                <a:cubicBezTo>
                  <a:pt x="416363" y="440567"/>
                  <a:pt x="419050" y="436963"/>
                  <a:pt x="420841" y="437864"/>
                </a:cubicBezTo>
                <a:close/>
                <a:moveTo>
                  <a:pt x="294366" y="421346"/>
                </a:moveTo>
                <a:cubicBezTo>
                  <a:pt x="290753" y="423166"/>
                  <a:pt x="288043" y="425895"/>
                  <a:pt x="283526" y="431353"/>
                </a:cubicBezTo>
                <a:cubicBezTo>
                  <a:pt x="285332" y="438631"/>
                  <a:pt x="294366" y="418617"/>
                  <a:pt x="295270" y="426805"/>
                </a:cubicBezTo>
                <a:cubicBezTo>
                  <a:pt x="297980" y="424075"/>
                  <a:pt x="295270" y="423166"/>
                  <a:pt x="294366" y="421346"/>
                </a:cubicBezTo>
                <a:close/>
                <a:moveTo>
                  <a:pt x="469763" y="400832"/>
                </a:moveTo>
                <a:cubicBezTo>
                  <a:pt x="461621" y="413551"/>
                  <a:pt x="435383" y="432629"/>
                  <a:pt x="424525" y="438080"/>
                </a:cubicBezTo>
                <a:cubicBezTo>
                  <a:pt x="429954" y="432629"/>
                  <a:pt x="439002" y="426270"/>
                  <a:pt x="436287" y="423544"/>
                </a:cubicBezTo>
                <a:cubicBezTo>
                  <a:pt x="432668" y="425362"/>
                  <a:pt x="426335" y="435355"/>
                  <a:pt x="423621" y="432629"/>
                </a:cubicBezTo>
                <a:cubicBezTo>
                  <a:pt x="432668" y="416277"/>
                  <a:pt x="454383" y="412643"/>
                  <a:pt x="469763" y="400832"/>
                </a:cubicBezTo>
                <a:close/>
                <a:moveTo>
                  <a:pt x="1686641" y="392885"/>
                </a:moveTo>
                <a:cubicBezTo>
                  <a:pt x="1691915" y="393189"/>
                  <a:pt x="1701366" y="398053"/>
                  <a:pt x="1698666" y="400833"/>
                </a:cubicBezTo>
                <a:cubicBezTo>
                  <a:pt x="1692365" y="397127"/>
                  <a:pt x="1689665" y="399906"/>
                  <a:pt x="1683364" y="394347"/>
                </a:cubicBezTo>
                <a:cubicBezTo>
                  <a:pt x="1683589" y="393189"/>
                  <a:pt x="1684883" y="392783"/>
                  <a:pt x="1686641" y="392885"/>
                </a:cubicBezTo>
                <a:close/>
                <a:moveTo>
                  <a:pt x="338965" y="390826"/>
                </a:moveTo>
                <a:cubicBezTo>
                  <a:pt x="345234" y="396215"/>
                  <a:pt x="333591" y="406991"/>
                  <a:pt x="332695" y="414176"/>
                </a:cubicBezTo>
                <a:cubicBezTo>
                  <a:pt x="329112" y="408787"/>
                  <a:pt x="330903" y="400705"/>
                  <a:pt x="338965" y="390826"/>
                </a:cubicBezTo>
                <a:close/>
                <a:moveTo>
                  <a:pt x="414430" y="386067"/>
                </a:moveTo>
                <a:cubicBezTo>
                  <a:pt x="411129" y="387380"/>
                  <a:pt x="408819" y="392631"/>
                  <a:pt x="407499" y="395341"/>
                </a:cubicBezTo>
                <a:cubicBezTo>
                  <a:pt x="410139" y="398051"/>
                  <a:pt x="417181" y="388114"/>
                  <a:pt x="418061" y="386307"/>
                </a:cubicBezTo>
                <a:cubicBezTo>
                  <a:pt x="416741" y="385630"/>
                  <a:pt x="415531" y="385630"/>
                  <a:pt x="414430" y="386067"/>
                </a:cubicBezTo>
                <a:close/>
                <a:moveTo>
                  <a:pt x="507693" y="360831"/>
                </a:moveTo>
                <a:cubicBezTo>
                  <a:pt x="509512" y="360491"/>
                  <a:pt x="511104" y="360491"/>
                  <a:pt x="512014" y="361850"/>
                </a:cubicBezTo>
                <a:cubicBezTo>
                  <a:pt x="500188" y="375440"/>
                  <a:pt x="485633" y="398995"/>
                  <a:pt x="470168" y="400807"/>
                </a:cubicBezTo>
                <a:cubicBezTo>
                  <a:pt x="471077" y="399901"/>
                  <a:pt x="473806" y="398089"/>
                  <a:pt x="472897" y="396277"/>
                </a:cubicBezTo>
                <a:cubicBezTo>
                  <a:pt x="466529" y="401713"/>
                  <a:pt x="462890" y="398995"/>
                  <a:pt x="455612" y="408054"/>
                </a:cubicBezTo>
                <a:cubicBezTo>
                  <a:pt x="451974" y="406243"/>
                  <a:pt x="456522" y="401713"/>
                  <a:pt x="460161" y="398089"/>
                </a:cubicBezTo>
                <a:cubicBezTo>
                  <a:pt x="470168" y="393559"/>
                  <a:pt x="505646" y="370004"/>
                  <a:pt x="502007" y="361850"/>
                </a:cubicBezTo>
                <a:cubicBezTo>
                  <a:pt x="503827" y="361850"/>
                  <a:pt x="505874" y="361171"/>
                  <a:pt x="507693" y="360831"/>
                </a:cubicBezTo>
                <a:close/>
                <a:moveTo>
                  <a:pt x="1365371" y="355243"/>
                </a:moveTo>
                <a:cubicBezTo>
                  <a:pt x="1367182" y="356138"/>
                  <a:pt x="1369899" y="357930"/>
                  <a:pt x="1373522" y="357930"/>
                </a:cubicBezTo>
                <a:cubicBezTo>
                  <a:pt x="1375333" y="357034"/>
                  <a:pt x="1378955" y="357930"/>
                  <a:pt x="1379861" y="358825"/>
                </a:cubicBezTo>
                <a:cubicBezTo>
                  <a:pt x="1388012" y="368678"/>
                  <a:pt x="1399785" y="360617"/>
                  <a:pt x="1408841" y="366887"/>
                </a:cubicBezTo>
                <a:cubicBezTo>
                  <a:pt x="1415181" y="371365"/>
                  <a:pt x="1417898" y="368678"/>
                  <a:pt x="1421520" y="365095"/>
                </a:cubicBezTo>
                <a:cubicBezTo>
                  <a:pt x="1409747" y="361513"/>
                  <a:pt x="1398879" y="358825"/>
                  <a:pt x="1388012" y="357034"/>
                </a:cubicBezTo>
                <a:cubicBezTo>
                  <a:pt x="1379861" y="356138"/>
                  <a:pt x="1372616" y="355243"/>
                  <a:pt x="1365371" y="355243"/>
                </a:cubicBezTo>
                <a:close/>
                <a:moveTo>
                  <a:pt x="986225" y="353576"/>
                </a:moveTo>
                <a:cubicBezTo>
                  <a:pt x="986225" y="354410"/>
                  <a:pt x="986225" y="355244"/>
                  <a:pt x="986225" y="355244"/>
                </a:cubicBezTo>
                <a:cubicBezTo>
                  <a:pt x="988171" y="355244"/>
                  <a:pt x="989144" y="355244"/>
                  <a:pt x="990117" y="354410"/>
                </a:cubicBezTo>
                <a:cubicBezTo>
                  <a:pt x="988171" y="354410"/>
                  <a:pt x="987198" y="354410"/>
                  <a:pt x="986225" y="353576"/>
                </a:cubicBezTo>
                <a:close/>
                <a:moveTo>
                  <a:pt x="563716" y="352466"/>
                </a:moveTo>
                <a:cubicBezTo>
                  <a:pt x="556438" y="357908"/>
                  <a:pt x="550070" y="364257"/>
                  <a:pt x="544612" y="369700"/>
                </a:cubicBezTo>
                <a:cubicBezTo>
                  <a:pt x="543702" y="366072"/>
                  <a:pt x="558258" y="353373"/>
                  <a:pt x="563716" y="352466"/>
                </a:cubicBezTo>
                <a:close/>
                <a:moveTo>
                  <a:pt x="1314293" y="346348"/>
                </a:moveTo>
                <a:cubicBezTo>
                  <a:pt x="1309755" y="346348"/>
                  <a:pt x="1305217" y="347261"/>
                  <a:pt x="1299771" y="347261"/>
                </a:cubicBezTo>
                <a:cubicBezTo>
                  <a:pt x="1301586" y="350915"/>
                  <a:pt x="1305217" y="353655"/>
                  <a:pt x="1308847" y="355481"/>
                </a:cubicBezTo>
                <a:cubicBezTo>
                  <a:pt x="1314293" y="359134"/>
                  <a:pt x="1317924" y="357308"/>
                  <a:pt x="1319739" y="350915"/>
                </a:cubicBezTo>
                <a:cubicBezTo>
                  <a:pt x="1322462" y="351828"/>
                  <a:pt x="1324277" y="351828"/>
                  <a:pt x="1326092" y="352741"/>
                </a:cubicBezTo>
                <a:cubicBezTo>
                  <a:pt x="1335169" y="358221"/>
                  <a:pt x="1338800" y="358221"/>
                  <a:pt x="1343338" y="351828"/>
                </a:cubicBezTo>
                <a:cubicBezTo>
                  <a:pt x="1343338" y="350915"/>
                  <a:pt x="1343338" y="350915"/>
                  <a:pt x="1344245" y="350915"/>
                </a:cubicBezTo>
                <a:cubicBezTo>
                  <a:pt x="1336077" y="348174"/>
                  <a:pt x="1327908" y="347261"/>
                  <a:pt x="1319739" y="346348"/>
                </a:cubicBezTo>
                <a:cubicBezTo>
                  <a:pt x="1319739" y="348174"/>
                  <a:pt x="1319739" y="349088"/>
                  <a:pt x="1319739" y="350001"/>
                </a:cubicBezTo>
                <a:cubicBezTo>
                  <a:pt x="1317016" y="350001"/>
                  <a:pt x="1315201" y="349088"/>
                  <a:pt x="1314293" y="346348"/>
                </a:cubicBezTo>
                <a:close/>
                <a:moveTo>
                  <a:pt x="531710" y="343566"/>
                </a:moveTo>
                <a:cubicBezTo>
                  <a:pt x="535363" y="346235"/>
                  <a:pt x="529884" y="349793"/>
                  <a:pt x="523490" y="354240"/>
                </a:cubicBezTo>
                <a:cubicBezTo>
                  <a:pt x="525317" y="347124"/>
                  <a:pt x="509791" y="361356"/>
                  <a:pt x="516184" y="354240"/>
                </a:cubicBezTo>
                <a:cubicBezTo>
                  <a:pt x="521664" y="350682"/>
                  <a:pt x="524403" y="351572"/>
                  <a:pt x="524403" y="346235"/>
                </a:cubicBezTo>
                <a:cubicBezTo>
                  <a:pt x="522577" y="347124"/>
                  <a:pt x="520750" y="347124"/>
                  <a:pt x="523490" y="345345"/>
                </a:cubicBezTo>
                <a:cubicBezTo>
                  <a:pt x="525317" y="346235"/>
                  <a:pt x="527144" y="346235"/>
                  <a:pt x="529884" y="346235"/>
                </a:cubicBezTo>
                <a:cubicBezTo>
                  <a:pt x="529884" y="345345"/>
                  <a:pt x="528970" y="344456"/>
                  <a:pt x="531710" y="343566"/>
                </a:cubicBezTo>
                <a:close/>
                <a:moveTo>
                  <a:pt x="1279757" y="340651"/>
                </a:moveTo>
                <a:cubicBezTo>
                  <a:pt x="1281577" y="342597"/>
                  <a:pt x="1285215" y="343569"/>
                  <a:pt x="1289764" y="343569"/>
                </a:cubicBezTo>
                <a:cubicBezTo>
                  <a:pt x="1289764" y="343569"/>
                  <a:pt x="1290674" y="343569"/>
                  <a:pt x="1291583" y="343569"/>
                </a:cubicBezTo>
                <a:cubicBezTo>
                  <a:pt x="1293403" y="343569"/>
                  <a:pt x="1297042" y="343569"/>
                  <a:pt x="1299771" y="343569"/>
                </a:cubicBezTo>
                <a:cubicBezTo>
                  <a:pt x="1296587" y="342110"/>
                  <a:pt x="1293403" y="341137"/>
                  <a:pt x="1290105" y="340651"/>
                </a:cubicBezTo>
                <a:cubicBezTo>
                  <a:pt x="1286807" y="340164"/>
                  <a:pt x="1283396" y="340164"/>
                  <a:pt x="1279757" y="340651"/>
                </a:cubicBezTo>
                <a:close/>
                <a:moveTo>
                  <a:pt x="410278" y="311878"/>
                </a:moveTo>
                <a:cubicBezTo>
                  <a:pt x="405732" y="321857"/>
                  <a:pt x="376637" y="337279"/>
                  <a:pt x="376637" y="348166"/>
                </a:cubicBezTo>
                <a:cubicBezTo>
                  <a:pt x="371181" y="352702"/>
                  <a:pt x="368453" y="351794"/>
                  <a:pt x="362998" y="359052"/>
                </a:cubicBezTo>
                <a:cubicBezTo>
                  <a:pt x="364817" y="359959"/>
                  <a:pt x="368453" y="359052"/>
                  <a:pt x="371181" y="359052"/>
                </a:cubicBezTo>
                <a:cubicBezTo>
                  <a:pt x="366635" y="362680"/>
                  <a:pt x="361179" y="366309"/>
                  <a:pt x="356634" y="369938"/>
                </a:cubicBezTo>
                <a:cubicBezTo>
                  <a:pt x="352997" y="374474"/>
                  <a:pt x="348450" y="379010"/>
                  <a:pt x="343904" y="383546"/>
                </a:cubicBezTo>
                <a:cubicBezTo>
                  <a:pt x="334812" y="392617"/>
                  <a:pt x="325720" y="403504"/>
                  <a:pt x="316627" y="414390"/>
                </a:cubicBezTo>
                <a:cubicBezTo>
                  <a:pt x="299352" y="435255"/>
                  <a:pt x="281167" y="456120"/>
                  <a:pt x="262982" y="470635"/>
                </a:cubicBezTo>
                <a:cubicBezTo>
                  <a:pt x="261164" y="488779"/>
                  <a:pt x="236614" y="493315"/>
                  <a:pt x="239342" y="506922"/>
                </a:cubicBezTo>
                <a:cubicBezTo>
                  <a:pt x="236614" y="502386"/>
                  <a:pt x="238433" y="503294"/>
                  <a:pt x="232977" y="502386"/>
                </a:cubicBezTo>
                <a:cubicBezTo>
                  <a:pt x="247525" y="490593"/>
                  <a:pt x="261164" y="467914"/>
                  <a:pt x="260254" y="458842"/>
                </a:cubicBezTo>
                <a:cubicBezTo>
                  <a:pt x="258436" y="459749"/>
                  <a:pt x="249344" y="457027"/>
                  <a:pt x="249344" y="467006"/>
                </a:cubicBezTo>
                <a:cubicBezTo>
                  <a:pt x="243888" y="467914"/>
                  <a:pt x="249344" y="457027"/>
                  <a:pt x="244797" y="463378"/>
                </a:cubicBezTo>
                <a:cubicBezTo>
                  <a:pt x="242979" y="468821"/>
                  <a:pt x="242070" y="474264"/>
                  <a:pt x="241160" y="478800"/>
                </a:cubicBezTo>
                <a:cubicBezTo>
                  <a:pt x="236614" y="484243"/>
                  <a:pt x="232977" y="487872"/>
                  <a:pt x="228431" y="491500"/>
                </a:cubicBezTo>
                <a:cubicBezTo>
                  <a:pt x="229341" y="492408"/>
                  <a:pt x="232068" y="493315"/>
                  <a:pt x="230250" y="496036"/>
                </a:cubicBezTo>
                <a:cubicBezTo>
                  <a:pt x="224794" y="488779"/>
                  <a:pt x="219339" y="506922"/>
                  <a:pt x="216611" y="511458"/>
                </a:cubicBezTo>
                <a:cubicBezTo>
                  <a:pt x="215702" y="504201"/>
                  <a:pt x="226613" y="491500"/>
                  <a:pt x="224794" y="484243"/>
                </a:cubicBezTo>
                <a:cubicBezTo>
                  <a:pt x="230250" y="485150"/>
                  <a:pt x="228431" y="480614"/>
                  <a:pt x="234796" y="473357"/>
                </a:cubicBezTo>
                <a:cubicBezTo>
                  <a:pt x="233886" y="472449"/>
                  <a:pt x="231159" y="471542"/>
                  <a:pt x="232977" y="468821"/>
                </a:cubicBezTo>
                <a:cubicBezTo>
                  <a:pt x="235705" y="467914"/>
                  <a:pt x="238433" y="456120"/>
                  <a:pt x="246616" y="453399"/>
                </a:cubicBezTo>
                <a:cubicBezTo>
                  <a:pt x="243888" y="458842"/>
                  <a:pt x="244797" y="459749"/>
                  <a:pt x="248434" y="457935"/>
                </a:cubicBezTo>
                <a:cubicBezTo>
                  <a:pt x="254799" y="445234"/>
                  <a:pt x="269347" y="435255"/>
                  <a:pt x="274802" y="419833"/>
                </a:cubicBezTo>
                <a:cubicBezTo>
                  <a:pt x="282076" y="423462"/>
                  <a:pt x="286622" y="413483"/>
                  <a:pt x="292987" y="404411"/>
                </a:cubicBezTo>
                <a:cubicBezTo>
                  <a:pt x="294805" y="405318"/>
                  <a:pt x="295715" y="408947"/>
                  <a:pt x="299352" y="406225"/>
                </a:cubicBezTo>
                <a:cubicBezTo>
                  <a:pt x="302988" y="401690"/>
                  <a:pt x="300261" y="398968"/>
                  <a:pt x="301170" y="395339"/>
                </a:cubicBezTo>
                <a:cubicBezTo>
                  <a:pt x="297533" y="398968"/>
                  <a:pt x="286622" y="406225"/>
                  <a:pt x="292078" y="398968"/>
                </a:cubicBezTo>
                <a:cubicBezTo>
                  <a:pt x="294805" y="401690"/>
                  <a:pt x="304807" y="383546"/>
                  <a:pt x="307535" y="385360"/>
                </a:cubicBezTo>
                <a:cubicBezTo>
                  <a:pt x="302988" y="389896"/>
                  <a:pt x="302079" y="393525"/>
                  <a:pt x="304807" y="395339"/>
                </a:cubicBezTo>
                <a:cubicBezTo>
                  <a:pt x="306626" y="387174"/>
                  <a:pt x="311172" y="392617"/>
                  <a:pt x="317536" y="383546"/>
                </a:cubicBezTo>
                <a:cubicBezTo>
                  <a:pt x="321173" y="385360"/>
                  <a:pt x="324810" y="388082"/>
                  <a:pt x="329356" y="386267"/>
                </a:cubicBezTo>
                <a:cubicBezTo>
                  <a:pt x="328447" y="376288"/>
                  <a:pt x="342086" y="377195"/>
                  <a:pt x="349360" y="369938"/>
                </a:cubicBezTo>
                <a:cubicBezTo>
                  <a:pt x="352087" y="361773"/>
                  <a:pt x="354815" y="354516"/>
                  <a:pt x="352087" y="348166"/>
                </a:cubicBezTo>
                <a:cubicBezTo>
                  <a:pt x="360270" y="342723"/>
                  <a:pt x="361179" y="340001"/>
                  <a:pt x="363907" y="339094"/>
                </a:cubicBezTo>
                <a:cubicBezTo>
                  <a:pt x="360270" y="343630"/>
                  <a:pt x="362998" y="346351"/>
                  <a:pt x="362089" y="349980"/>
                </a:cubicBezTo>
                <a:cubicBezTo>
                  <a:pt x="377546" y="340001"/>
                  <a:pt x="381183" y="334558"/>
                  <a:pt x="393912" y="320043"/>
                </a:cubicBezTo>
                <a:cubicBezTo>
                  <a:pt x="399367" y="320950"/>
                  <a:pt x="404823" y="319135"/>
                  <a:pt x="410278" y="311878"/>
                </a:cubicBezTo>
                <a:close/>
                <a:moveTo>
                  <a:pt x="642797" y="266098"/>
                </a:moveTo>
                <a:cubicBezTo>
                  <a:pt x="643700" y="267924"/>
                  <a:pt x="647314" y="265185"/>
                  <a:pt x="648218" y="266098"/>
                </a:cubicBezTo>
                <a:cubicBezTo>
                  <a:pt x="647314" y="268838"/>
                  <a:pt x="639184" y="277971"/>
                  <a:pt x="633763" y="277057"/>
                </a:cubicBezTo>
                <a:cubicBezTo>
                  <a:pt x="638280" y="272491"/>
                  <a:pt x="640087" y="272491"/>
                  <a:pt x="642797" y="266098"/>
                </a:cubicBezTo>
                <a:close/>
                <a:moveTo>
                  <a:pt x="632651" y="236272"/>
                </a:moveTo>
                <a:cubicBezTo>
                  <a:pt x="629028" y="241660"/>
                  <a:pt x="608190" y="247946"/>
                  <a:pt x="612720" y="240762"/>
                </a:cubicBezTo>
                <a:cubicBezTo>
                  <a:pt x="615438" y="245252"/>
                  <a:pt x="626310" y="236272"/>
                  <a:pt x="632651" y="236272"/>
                </a:cubicBezTo>
                <a:close/>
                <a:moveTo>
                  <a:pt x="716789" y="235132"/>
                </a:moveTo>
                <a:cubicBezTo>
                  <a:pt x="718613" y="234826"/>
                  <a:pt x="720118" y="234826"/>
                  <a:pt x="721045" y="235271"/>
                </a:cubicBezTo>
                <a:cubicBezTo>
                  <a:pt x="714559" y="237050"/>
                  <a:pt x="704367" y="242387"/>
                  <a:pt x="698808" y="242387"/>
                </a:cubicBezTo>
                <a:cubicBezTo>
                  <a:pt x="702977" y="239718"/>
                  <a:pt x="711316" y="236049"/>
                  <a:pt x="716789" y="235132"/>
                </a:cubicBezTo>
                <a:close/>
                <a:moveTo>
                  <a:pt x="472662" y="226264"/>
                </a:moveTo>
                <a:cubicBezTo>
                  <a:pt x="473569" y="228082"/>
                  <a:pt x="476289" y="228082"/>
                  <a:pt x="478102" y="228082"/>
                </a:cubicBezTo>
                <a:cubicBezTo>
                  <a:pt x="473569" y="230809"/>
                  <a:pt x="473569" y="233536"/>
                  <a:pt x="475382" y="235354"/>
                </a:cubicBezTo>
                <a:cubicBezTo>
                  <a:pt x="465408" y="243535"/>
                  <a:pt x="460875" y="241717"/>
                  <a:pt x="453621" y="244444"/>
                </a:cubicBezTo>
                <a:cubicBezTo>
                  <a:pt x="447274" y="250807"/>
                  <a:pt x="447274" y="255353"/>
                  <a:pt x="443647" y="260807"/>
                </a:cubicBezTo>
                <a:cubicBezTo>
                  <a:pt x="438207" y="263534"/>
                  <a:pt x="431861" y="268079"/>
                  <a:pt x="424607" y="274442"/>
                </a:cubicBezTo>
                <a:cubicBezTo>
                  <a:pt x="418260" y="280805"/>
                  <a:pt x="411006" y="288078"/>
                  <a:pt x="401939" y="293532"/>
                </a:cubicBezTo>
                <a:cubicBezTo>
                  <a:pt x="412820" y="284441"/>
                  <a:pt x="412820" y="278988"/>
                  <a:pt x="414633" y="271715"/>
                </a:cubicBezTo>
                <a:cubicBezTo>
                  <a:pt x="425514" y="268079"/>
                  <a:pt x="429140" y="261716"/>
                  <a:pt x="438207" y="258989"/>
                </a:cubicBezTo>
                <a:cubicBezTo>
                  <a:pt x="436394" y="257171"/>
                  <a:pt x="438207" y="255353"/>
                  <a:pt x="442741" y="254443"/>
                </a:cubicBezTo>
                <a:cubicBezTo>
                  <a:pt x="440021" y="251717"/>
                  <a:pt x="437300" y="248990"/>
                  <a:pt x="442741" y="245354"/>
                </a:cubicBezTo>
                <a:cubicBezTo>
                  <a:pt x="449994" y="244444"/>
                  <a:pt x="461781" y="237172"/>
                  <a:pt x="469035" y="236263"/>
                </a:cubicBezTo>
                <a:cubicBezTo>
                  <a:pt x="470849" y="233536"/>
                  <a:pt x="470849" y="229900"/>
                  <a:pt x="472662" y="226264"/>
                </a:cubicBezTo>
                <a:close/>
                <a:moveTo>
                  <a:pt x="753291" y="218005"/>
                </a:moveTo>
                <a:cubicBezTo>
                  <a:pt x="755414" y="217734"/>
                  <a:pt x="756952" y="218020"/>
                  <a:pt x="757180" y="219161"/>
                </a:cubicBezTo>
                <a:cubicBezTo>
                  <a:pt x="747151" y="224641"/>
                  <a:pt x="744416" y="222815"/>
                  <a:pt x="738034" y="227381"/>
                </a:cubicBezTo>
                <a:cubicBezTo>
                  <a:pt x="735299" y="224641"/>
                  <a:pt x="746923" y="218819"/>
                  <a:pt x="753291" y="218005"/>
                </a:cubicBezTo>
                <a:close/>
                <a:moveTo>
                  <a:pt x="811662" y="216061"/>
                </a:moveTo>
                <a:cubicBezTo>
                  <a:pt x="806158" y="216970"/>
                  <a:pt x="793316" y="225157"/>
                  <a:pt x="793316" y="219699"/>
                </a:cubicBezTo>
                <a:cubicBezTo>
                  <a:pt x="801571" y="216970"/>
                  <a:pt x="807075" y="215151"/>
                  <a:pt x="811662" y="216061"/>
                </a:cubicBezTo>
                <a:close/>
                <a:moveTo>
                  <a:pt x="1644183" y="212366"/>
                </a:moveTo>
                <a:cubicBezTo>
                  <a:pt x="1647857" y="218787"/>
                  <a:pt x="1675412" y="227960"/>
                  <a:pt x="1677249" y="230712"/>
                </a:cubicBezTo>
                <a:cubicBezTo>
                  <a:pt x="1670820" y="229795"/>
                  <a:pt x="1634998" y="214201"/>
                  <a:pt x="1644183" y="212366"/>
                </a:cubicBezTo>
                <a:close/>
                <a:moveTo>
                  <a:pt x="775223" y="208503"/>
                </a:moveTo>
                <a:cubicBezTo>
                  <a:pt x="776360" y="208619"/>
                  <a:pt x="776133" y="209314"/>
                  <a:pt x="773404" y="210704"/>
                </a:cubicBezTo>
                <a:cubicBezTo>
                  <a:pt x="769765" y="207923"/>
                  <a:pt x="767945" y="215337"/>
                  <a:pt x="761577" y="216263"/>
                </a:cubicBezTo>
                <a:cubicBezTo>
                  <a:pt x="758848" y="214410"/>
                  <a:pt x="764307" y="211630"/>
                  <a:pt x="768855" y="209777"/>
                </a:cubicBezTo>
                <a:cubicBezTo>
                  <a:pt x="771584" y="208850"/>
                  <a:pt x="774086" y="208387"/>
                  <a:pt x="775223" y="208503"/>
                </a:cubicBezTo>
                <a:close/>
                <a:moveTo>
                  <a:pt x="856141" y="199141"/>
                </a:moveTo>
                <a:cubicBezTo>
                  <a:pt x="857600" y="199474"/>
                  <a:pt x="858687" y="200252"/>
                  <a:pt x="858916" y="201586"/>
                </a:cubicBezTo>
                <a:cubicBezTo>
                  <a:pt x="846097" y="205144"/>
                  <a:pt x="846097" y="205144"/>
                  <a:pt x="846097" y="205144"/>
                </a:cubicBezTo>
                <a:cubicBezTo>
                  <a:pt x="844037" y="201142"/>
                  <a:pt x="851763" y="198139"/>
                  <a:pt x="856141" y="199141"/>
                </a:cubicBezTo>
                <a:close/>
                <a:moveTo>
                  <a:pt x="554821" y="178989"/>
                </a:moveTo>
                <a:cubicBezTo>
                  <a:pt x="543850" y="180828"/>
                  <a:pt x="531052" y="193700"/>
                  <a:pt x="537451" y="196458"/>
                </a:cubicBezTo>
                <a:cubicBezTo>
                  <a:pt x="536537" y="194620"/>
                  <a:pt x="530138" y="200136"/>
                  <a:pt x="528309" y="198297"/>
                </a:cubicBezTo>
                <a:cubicBezTo>
                  <a:pt x="532880" y="196458"/>
                  <a:pt x="534709" y="189103"/>
                  <a:pt x="528309" y="191861"/>
                </a:cubicBezTo>
                <a:cubicBezTo>
                  <a:pt x="524652" y="196458"/>
                  <a:pt x="520995" y="193700"/>
                  <a:pt x="513682" y="195539"/>
                </a:cubicBezTo>
                <a:cubicBezTo>
                  <a:pt x="528309" y="190942"/>
                  <a:pt x="548421" y="176231"/>
                  <a:pt x="554821" y="178989"/>
                </a:cubicBezTo>
                <a:close/>
                <a:moveTo>
                  <a:pt x="575723" y="165219"/>
                </a:moveTo>
                <a:cubicBezTo>
                  <a:pt x="577045" y="164978"/>
                  <a:pt x="577945" y="165431"/>
                  <a:pt x="578170" y="167019"/>
                </a:cubicBezTo>
                <a:cubicBezTo>
                  <a:pt x="570969" y="170647"/>
                  <a:pt x="561969" y="177903"/>
                  <a:pt x="559268" y="174275"/>
                </a:cubicBezTo>
                <a:cubicBezTo>
                  <a:pt x="563994" y="172915"/>
                  <a:pt x="571757" y="165941"/>
                  <a:pt x="575723" y="165219"/>
                </a:cubicBezTo>
                <a:close/>
                <a:moveTo>
                  <a:pt x="1587077" y="165117"/>
                </a:moveTo>
                <a:cubicBezTo>
                  <a:pt x="1596861" y="167857"/>
                  <a:pt x="1597751" y="172424"/>
                  <a:pt x="1595082" y="177904"/>
                </a:cubicBezTo>
                <a:cubicBezTo>
                  <a:pt x="1585298" y="174251"/>
                  <a:pt x="1584408" y="169684"/>
                  <a:pt x="1587077" y="165117"/>
                </a:cubicBezTo>
                <a:close/>
                <a:moveTo>
                  <a:pt x="819011" y="146314"/>
                </a:moveTo>
                <a:cubicBezTo>
                  <a:pt x="820717" y="145949"/>
                  <a:pt x="822092" y="145893"/>
                  <a:pt x="822781" y="146342"/>
                </a:cubicBezTo>
                <a:cubicBezTo>
                  <a:pt x="815442" y="148138"/>
                  <a:pt x="809938" y="156221"/>
                  <a:pt x="804435" y="152629"/>
                </a:cubicBezTo>
                <a:cubicBezTo>
                  <a:pt x="805811" y="151282"/>
                  <a:pt x="813894" y="147409"/>
                  <a:pt x="819011" y="146314"/>
                </a:cubicBezTo>
                <a:close/>
                <a:moveTo>
                  <a:pt x="905389" y="144545"/>
                </a:moveTo>
                <a:cubicBezTo>
                  <a:pt x="907207" y="152721"/>
                  <a:pt x="902662" y="151813"/>
                  <a:pt x="909025" y="157263"/>
                </a:cubicBezTo>
                <a:cubicBezTo>
                  <a:pt x="886299" y="159080"/>
                  <a:pt x="877209" y="163623"/>
                  <a:pt x="856302" y="160897"/>
                </a:cubicBezTo>
                <a:cubicBezTo>
                  <a:pt x="851757" y="163623"/>
                  <a:pt x="849938" y="166348"/>
                  <a:pt x="841757" y="168165"/>
                </a:cubicBezTo>
                <a:cubicBezTo>
                  <a:pt x="796306" y="169073"/>
                  <a:pt x="742674" y="173615"/>
                  <a:pt x="685405" y="192692"/>
                </a:cubicBezTo>
                <a:cubicBezTo>
                  <a:pt x="630863" y="211770"/>
                  <a:pt x="585412" y="250832"/>
                  <a:pt x="544506" y="262641"/>
                </a:cubicBezTo>
                <a:cubicBezTo>
                  <a:pt x="537234" y="268091"/>
                  <a:pt x="545415" y="272634"/>
                  <a:pt x="540870" y="278084"/>
                </a:cubicBezTo>
                <a:cubicBezTo>
                  <a:pt x="519053" y="284443"/>
                  <a:pt x="509963" y="304429"/>
                  <a:pt x="488146" y="318055"/>
                </a:cubicBezTo>
                <a:cubicBezTo>
                  <a:pt x="473602" y="327139"/>
                  <a:pt x="454512" y="328956"/>
                  <a:pt x="438150" y="341674"/>
                </a:cubicBezTo>
                <a:cubicBezTo>
                  <a:pt x="422697" y="355301"/>
                  <a:pt x="410879" y="368927"/>
                  <a:pt x="399971" y="382554"/>
                </a:cubicBezTo>
                <a:cubicBezTo>
                  <a:pt x="389063" y="397088"/>
                  <a:pt x="377245" y="411623"/>
                  <a:pt x="360883" y="428883"/>
                </a:cubicBezTo>
                <a:cubicBezTo>
                  <a:pt x="360883" y="429792"/>
                  <a:pt x="360883" y="430700"/>
                  <a:pt x="359974" y="431609"/>
                </a:cubicBezTo>
                <a:cubicBezTo>
                  <a:pt x="368155" y="425250"/>
                  <a:pt x="373609" y="418891"/>
                  <a:pt x="386336" y="408898"/>
                </a:cubicBezTo>
                <a:cubicBezTo>
                  <a:pt x="384517" y="406173"/>
                  <a:pt x="379973" y="414349"/>
                  <a:pt x="378154" y="412532"/>
                </a:cubicBezTo>
                <a:cubicBezTo>
                  <a:pt x="387245" y="402539"/>
                  <a:pt x="395426" y="396180"/>
                  <a:pt x="402698" y="390730"/>
                </a:cubicBezTo>
                <a:cubicBezTo>
                  <a:pt x="409061" y="384370"/>
                  <a:pt x="415425" y="378012"/>
                  <a:pt x="419970" y="368019"/>
                </a:cubicBezTo>
                <a:cubicBezTo>
                  <a:pt x="423606" y="374378"/>
                  <a:pt x="434514" y="362568"/>
                  <a:pt x="439059" y="365293"/>
                </a:cubicBezTo>
                <a:cubicBezTo>
                  <a:pt x="428151" y="375286"/>
                  <a:pt x="414515" y="388004"/>
                  <a:pt x="414515" y="398905"/>
                </a:cubicBezTo>
                <a:cubicBezTo>
                  <a:pt x="425424" y="393455"/>
                  <a:pt x="423606" y="383462"/>
                  <a:pt x="429969" y="383462"/>
                </a:cubicBezTo>
                <a:cubicBezTo>
                  <a:pt x="423606" y="396180"/>
                  <a:pt x="415425" y="402539"/>
                  <a:pt x="406334" y="408898"/>
                </a:cubicBezTo>
                <a:cubicBezTo>
                  <a:pt x="397244" y="415257"/>
                  <a:pt x="387245" y="422524"/>
                  <a:pt x="377245" y="434334"/>
                </a:cubicBezTo>
                <a:cubicBezTo>
                  <a:pt x="378154" y="436151"/>
                  <a:pt x="379973" y="436151"/>
                  <a:pt x="381790" y="436151"/>
                </a:cubicBezTo>
                <a:cubicBezTo>
                  <a:pt x="376336" y="445235"/>
                  <a:pt x="365428" y="451594"/>
                  <a:pt x="358156" y="457953"/>
                </a:cubicBezTo>
                <a:cubicBezTo>
                  <a:pt x="356338" y="460679"/>
                  <a:pt x="353611" y="463404"/>
                  <a:pt x="351793" y="466129"/>
                </a:cubicBezTo>
                <a:cubicBezTo>
                  <a:pt x="353611" y="465221"/>
                  <a:pt x="354520" y="464312"/>
                  <a:pt x="356338" y="464312"/>
                </a:cubicBezTo>
                <a:cubicBezTo>
                  <a:pt x="354520" y="467946"/>
                  <a:pt x="352702" y="471580"/>
                  <a:pt x="350884" y="475213"/>
                </a:cubicBezTo>
                <a:cubicBezTo>
                  <a:pt x="352702" y="474305"/>
                  <a:pt x="353611" y="473397"/>
                  <a:pt x="355429" y="473397"/>
                </a:cubicBezTo>
                <a:cubicBezTo>
                  <a:pt x="352702" y="476122"/>
                  <a:pt x="351793" y="477939"/>
                  <a:pt x="349975" y="479755"/>
                </a:cubicBezTo>
                <a:cubicBezTo>
                  <a:pt x="349066" y="481572"/>
                  <a:pt x="349066" y="483389"/>
                  <a:pt x="349975" y="485206"/>
                </a:cubicBezTo>
                <a:cubicBezTo>
                  <a:pt x="363610" y="477030"/>
                  <a:pt x="376336" y="473397"/>
                  <a:pt x="389063" y="470671"/>
                </a:cubicBezTo>
                <a:cubicBezTo>
                  <a:pt x="390881" y="467946"/>
                  <a:pt x="392699" y="465221"/>
                  <a:pt x="393608" y="462495"/>
                </a:cubicBezTo>
                <a:cubicBezTo>
                  <a:pt x="397244" y="465221"/>
                  <a:pt x="397244" y="465221"/>
                  <a:pt x="397244" y="465221"/>
                </a:cubicBezTo>
                <a:cubicBezTo>
                  <a:pt x="394517" y="467037"/>
                  <a:pt x="393608" y="468855"/>
                  <a:pt x="392699" y="469763"/>
                </a:cubicBezTo>
                <a:cubicBezTo>
                  <a:pt x="394517" y="468855"/>
                  <a:pt x="396335" y="468855"/>
                  <a:pt x="398153" y="468855"/>
                </a:cubicBezTo>
                <a:cubicBezTo>
                  <a:pt x="399062" y="467946"/>
                  <a:pt x="399971" y="467037"/>
                  <a:pt x="400880" y="466129"/>
                </a:cubicBezTo>
                <a:cubicBezTo>
                  <a:pt x="399062" y="464312"/>
                  <a:pt x="401789" y="457045"/>
                  <a:pt x="404516" y="461587"/>
                </a:cubicBezTo>
                <a:lnTo>
                  <a:pt x="403009" y="466860"/>
                </a:lnTo>
                <a:lnTo>
                  <a:pt x="402698" y="467037"/>
                </a:lnTo>
                <a:cubicBezTo>
                  <a:pt x="402698" y="467946"/>
                  <a:pt x="402698" y="467946"/>
                  <a:pt x="402698" y="467946"/>
                </a:cubicBezTo>
                <a:lnTo>
                  <a:pt x="403009" y="466860"/>
                </a:lnTo>
                <a:lnTo>
                  <a:pt x="415425" y="459770"/>
                </a:lnTo>
                <a:cubicBezTo>
                  <a:pt x="419061" y="456136"/>
                  <a:pt x="419970" y="449777"/>
                  <a:pt x="423606" y="445235"/>
                </a:cubicBezTo>
                <a:cubicBezTo>
                  <a:pt x="428151" y="439785"/>
                  <a:pt x="440877" y="439785"/>
                  <a:pt x="444513" y="446144"/>
                </a:cubicBezTo>
                <a:cubicBezTo>
                  <a:pt x="445422" y="448869"/>
                  <a:pt x="446331" y="450686"/>
                  <a:pt x="447240" y="452503"/>
                </a:cubicBezTo>
                <a:cubicBezTo>
                  <a:pt x="450876" y="450686"/>
                  <a:pt x="455422" y="447961"/>
                  <a:pt x="459058" y="445235"/>
                </a:cubicBezTo>
                <a:cubicBezTo>
                  <a:pt x="458149" y="437968"/>
                  <a:pt x="459058" y="430700"/>
                  <a:pt x="461785" y="422524"/>
                </a:cubicBezTo>
                <a:cubicBezTo>
                  <a:pt x="462694" y="421616"/>
                  <a:pt x="466330" y="421616"/>
                  <a:pt x="468148" y="421616"/>
                </a:cubicBezTo>
                <a:cubicBezTo>
                  <a:pt x="469057" y="421616"/>
                  <a:pt x="470875" y="422524"/>
                  <a:pt x="470875" y="423433"/>
                </a:cubicBezTo>
                <a:cubicBezTo>
                  <a:pt x="470875" y="423433"/>
                  <a:pt x="470875" y="424341"/>
                  <a:pt x="470875" y="424341"/>
                </a:cubicBezTo>
                <a:cubicBezTo>
                  <a:pt x="477238" y="421616"/>
                  <a:pt x="483601" y="418891"/>
                  <a:pt x="485420" y="410715"/>
                </a:cubicBezTo>
                <a:cubicBezTo>
                  <a:pt x="487237" y="413440"/>
                  <a:pt x="488146" y="415257"/>
                  <a:pt x="487237" y="417074"/>
                </a:cubicBezTo>
                <a:cubicBezTo>
                  <a:pt x="482692" y="420708"/>
                  <a:pt x="478147" y="423433"/>
                  <a:pt x="472693" y="428883"/>
                </a:cubicBezTo>
                <a:cubicBezTo>
                  <a:pt x="472693" y="428883"/>
                  <a:pt x="472693" y="429792"/>
                  <a:pt x="471784" y="429792"/>
                </a:cubicBezTo>
                <a:cubicBezTo>
                  <a:pt x="469966" y="432517"/>
                  <a:pt x="468148" y="435243"/>
                  <a:pt x="467239" y="437968"/>
                </a:cubicBezTo>
                <a:cubicBezTo>
                  <a:pt x="479965" y="426158"/>
                  <a:pt x="491783" y="416165"/>
                  <a:pt x="502691" y="408898"/>
                </a:cubicBezTo>
                <a:cubicBezTo>
                  <a:pt x="505418" y="407081"/>
                  <a:pt x="508145" y="406173"/>
                  <a:pt x="510872" y="404356"/>
                </a:cubicBezTo>
                <a:cubicBezTo>
                  <a:pt x="509963" y="404356"/>
                  <a:pt x="509963" y="403448"/>
                  <a:pt x="509054" y="403448"/>
                </a:cubicBezTo>
                <a:cubicBezTo>
                  <a:pt x="509963" y="402539"/>
                  <a:pt x="510872" y="401630"/>
                  <a:pt x="511781" y="400722"/>
                </a:cubicBezTo>
                <a:cubicBezTo>
                  <a:pt x="511781" y="401630"/>
                  <a:pt x="512690" y="401630"/>
                  <a:pt x="513599" y="402539"/>
                </a:cubicBezTo>
                <a:cubicBezTo>
                  <a:pt x="521780" y="397997"/>
                  <a:pt x="529962" y="394363"/>
                  <a:pt x="537234" y="390730"/>
                </a:cubicBezTo>
                <a:cubicBezTo>
                  <a:pt x="539961" y="388004"/>
                  <a:pt x="542688" y="385279"/>
                  <a:pt x="544506" y="382554"/>
                </a:cubicBezTo>
                <a:cubicBezTo>
                  <a:pt x="547233" y="380737"/>
                  <a:pt x="550869" y="378920"/>
                  <a:pt x="553596" y="377103"/>
                </a:cubicBezTo>
                <a:cubicBezTo>
                  <a:pt x="599957" y="335315"/>
                  <a:pt x="659952" y="294436"/>
                  <a:pt x="726311" y="264458"/>
                </a:cubicBezTo>
                <a:cubicBezTo>
                  <a:pt x="799033" y="231754"/>
                  <a:pt x="876300" y="210862"/>
                  <a:pt x="940841" y="204502"/>
                </a:cubicBezTo>
                <a:cubicBezTo>
                  <a:pt x="956294" y="197235"/>
                  <a:pt x="969930" y="191784"/>
                  <a:pt x="985383" y="189059"/>
                </a:cubicBezTo>
                <a:cubicBezTo>
                  <a:pt x="1000837" y="185425"/>
                  <a:pt x="1017199" y="183608"/>
                  <a:pt x="1036289" y="183608"/>
                </a:cubicBezTo>
                <a:cubicBezTo>
                  <a:pt x="1056287" y="165440"/>
                  <a:pt x="1096284" y="162714"/>
                  <a:pt x="1134464" y="164532"/>
                </a:cubicBezTo>
                <a:cubicBezTo>
                  <a:pt x="1144463" y="165440"/>
                  <a:pt x="1153553" y="165440"/>
                  <a:pt x="1162643" y="166348"/>
                </a:cubicBezTo>
                <a:cubicBezTo>
                  <a:pt x="1171733" y="167256"/>
                  <a:pt x="1180824" y="168165"/>
                  <a:pt x="1189914" y="168165"/>
                </a:cubicBezTo>
                <a:cubicBezTo>
                  <a:pt x="1206276" y="169073"/>
                  <a:pt x="1220821" y="168165"/>
                  <a:pt x="1231729" y="164532"/>
                </a:cubicBezTo>
                <a:cubicBezTo>
                  <a:pt x="1250819" y="187242"/>
                  <a:pt x="1311723" y="181792"/>
                  <a:pt x="1333540" y="173615"/>
                </a:cubicBezTo>
                <a:cubicBezTo>
                  <a:pt x="1336267" y="181792"/>
                  <a:pt x="1345357" y="186333"/>
                  <a:pt x="1356266" y="187242"/>
                </a:cubicBezTo>
                <a:cubicBezTo>
                  <a:pt x="1367174" y="189059"/>
                  <a:pt x="1378991" y="189059"/>
                  <a:pt x="1388990" y="188151"/>
                </a:cubicBezTo>
                <a:cubicBezTo>
                  <a:pt x="1389900" y="184517"/>
                  <a:pt x="1374446" y="178158"/>
                  <a:pt x="1389900" y="181792"/>
                </a:cubicBezTo>
                <a:cubicBezTo>
                  <a:pt x="1398081" y="182700"/>
                  <a:pt x="1397172" y="186333"/>
                  <a:pt x="1400808" y="188151"/>
                </a:cubicBezTo>
                <a:cubicBezTo>
                  <a:pt x="1408080" y="184517"/>
                  <a:pt x="1418079" y="182700"/>
                  <a:pt x="1422624" y="177249"/>
                </a:cubicBezTo>
                <a:cubicBezTo>
                  <a:pt x="1437169" y="179066"/>
                  <a:pt x="1437169" y="184517"/>
                  <a:pt x="1451713" y="186333"/>
                </a:cubicBezTo>
                <a:cubicBezTo>
                  <a:pt x="1448986" y="180883"/>
                  <a:pt x="1448077" y="175432"/>
                  <a:pt x="1439896" y="171799"/>
                </a:cubicBezTo>
                <a:cubicBezTo>
                  <a:pt x="1419897" y="164532"/>
                  <a:pt x="1415352" y="169982"/>
                  <a:pt x="1404444" y="170890"/>
                </a:cubicBezTo>
                <a:cubicBezTo>
                  <a:pt x="1406262" y="165440"/>
                  <a:pt x="1412625" y="165440"/>
                  <a:pt x="1402626" y="160897"/>
                </a:cubicBezTo>
                <a:cubicBezTo>
                  <a:pt x="1394445" y="173615"/>
                  <a:pt x="1378082" y="152721"/>
                  <a:pt x="1366265" y="163623"/>
                </a:cubicBezTo>
                <a:cubicBezTo>
                  <a:pt x="1373537" y="164532"/>
                  <a:pt x="1378991" y="167256"/>
                  <a:pt x="1380809" y="170890"/>
                </a:cubicBezTo>
                <a:cubicBezTo>
                  <a:pt x="1366265" y="165440"/>
                  <a:pt x="1348993" y="160897"/>
                  <a:pt x="1336267" y="156355"/>
                </a:cubicBezTo>
                <a:cubicBezTo>
                  <a:pt x="1340812" y="157263"/>
                  <a:pt x="1346266" y="157263"/>
                  <a:pt x="1340812" y="154538"/>
                </a:cubicBezTo>
                <a:cubicBezTo>
                  <a:pt x="1409898" y="151813"/>
                  <a:pt x="1474439" y="164532"/>
                  <a:pt x="1535343" y="186333"/>
                </a:cubicBezTo>
                <a:cubicBezTo>
                  <a:pt x="1596248" y="207227"/>
                  <a:pt x="1654426" y="237205"/>
                  <a:pt x="1711694" y="273542"/>
                </a:cubicBezTo>
                <a:cubicBezTo>
                  <a:pt x="1720785" y="271725"/>
                  <a:pt x="1734420" y="278084"/>
                  <a:pt x="1747147" y="283535"/>
                </a:cubicBezTo>
                <a:cubicBezTo>
                  <a:pt x="1777144" y="308971"/>
                  <a:pt x="1800779" y="325322"/>
                  <a:pt x="1795325" y="350759"/>
                </a:cubicBezTo>
                <a:cubicBezTo>
                  <a:pt x="1758055" y="323506"/>
                  <a:pt x="1729875" y="298070"/>
                  <a:pt x="1663516" y="264458"/>
                </a:cubicBezTo>
                <a:cubicBezTo>
                  <a:pt x="1647154" y="262641"/>
                  <a:pt x="1632609" y="265366"/>
                  <a:pt x="1624428" y="275359"/>
                </a:cubicBezTo>
                <a:cubicBezTo>
                  <a:pt x="1673515" y="307154"/>
                  <a:pt x="1734420" y="326231"/>
                  <a:pt x="1776235" y="364385"/>
                </a:cubicBezTo>
                <a:cubicBezTo>
                  <a:pt x="1782598" y="369836"/>
                  <a:pt x="1783508" y="373469"/>
                  <a:pt x="1788962" y="378920"/>
                </a:cubicBezTo>
                <a:cubicBezTo>
                  <a:pt x="1825322" y="407081"/>
                  <a:pt x="1846230" y="417982"/>
                  <a:pt x="1871683" y="437059"/>
                </a:cubicBezTo>
                <a:cubicBezTo>
                  <a:pt x="1920770" y="474305"/>
                  <a:pt x="1962586" y="526085"/>
                  <a:pt x="2002583" y="572414"/>
                </a:cubicBezTo>
                <a:cubicBezTo>
                  <a:pt x="2010764" y="582407"/>
                  <a:pt x="2027126" y="586948"/>
                  <a:pt x="2028944" y="604209"/>
                </a:cubicBezTo>
                <a:cubicBezTo>
                  <a:pt x="2016218" y="592399"/>
                  <a:pt x="2004401" y="579682"/>
                  <a:pt x="1993492" y="566963"/>
                </a:cubicBezTo>
                <a:cubicBezTo>
                  <a:pt x="1983493" y="555154"/>
                  <a:pt x="1973494" y="543345"/>
                  <a:pt x="1967131" y="532443"/>
                </a:cubicBezTo>
                <a:cubicBezTo>
                  <a:pt x="1953495" y="521543"/>
                  <a:pt x="1935315" y="507008"/>
                  <a:pt x="1918043" y="489748"/>
                </a:cubicBezTo>
                <a:cubicBezTo>
                  <a:pt x="1899863" y="474305"/>
                  <a:pt x="1881682" y="457045"/>
                  <a:pt x="1865320" y="443418"/>
                </a:cubicBezTo>
                <a:cubicBezTo>
                  <a:pt x="1856230" y="438876"/>
                  <a:pt x="1848048" y="433426"/>
                  <a:pt x="1839867" y="427975"/>
                </a:cubicBezTo>
                <a:cubicBezTo>
                  <a:pt x="1831686" y="423433"/>
                  <a:pt x="1823505" y="417982"/>
                  <a:pt x="1815323" y="412532"/>
                </a:cubicBezTo>
                <a:cubicBezTo>
                  <a:pt x="1800779" y="401630"/>
                  <a:pt x="1785325" y="391638"/>
                  <a:pt x="1770781" y="380737"/>
                </a:cubicBezTo>
                <a:cubicBezTo>
                  <a:pt x="1739874" y="358934"/>
                  <a:pt x="1707149" y="336224"/>
                  <a:pt x="1661698" y="316238"/>
                </a:cubicBezTo>
                <a:cubicBezTo>
                  <a:pt x="1651699" y="324414"/>
                  <a:pt x="1642609" y="317146"/>
                  <a:pt x="1628064" y="310788"/>
                </a:cubicBezTo>
                <a:cubicBezTo>
                  <a:pt x="1622610" y="323506"/>
                  <a:pt x="1609884" y="322597"/>
                  <a:pt x="1593521" y="317146"/>
                </a:cubicBezTo>
                <a:cubicBezTo>
                  <a:pt x="1585340" y="309879"/>
                  <a:pt x="1602611" y="311696"/>
                  <a:pt x="1594430" y="305337"/>
                </a:cubicBezTo>
                <a:cubicBezTo>
                  <a:pt x="1583522" y="304429"/>
                  <a:pt x="1572614" y="304429"/>
                  <a:pt x="1568068" y="312605"/>
                </a:cubicBezTo>
                <a:cubicBezTo>
                  <a:pt x="1576250" y="316238"/>
                  <a:pt x="1585340" y="321689"/>
                  <a:pt x="1591703" y="320780"/>
                </a:cubicBezTo>
                <a:cubicBezTo>
                  <a:pt x="1583522" y="328956"/>
                  <a:pt x="1565341" y="318963"/>
                  <a:pt x="1559887" y="330773"/>
                </a:cubicBezTo>
                <a:cubicBezTo>
                  <a:pt x="1575340" y="338949"/>
                  <a:pt x="1588976" y="348942"/>
                  <a:pt x="1602611" y="358026"/>
                </a:cubicBezTo>
                <a:cubicBezTo>
                  <a:pt x="1616247" y="368019"/>
                  <a:pt x="1628973" y="378012"/>
                  <a:pt x="1641699" y="388004"/>
                </a:cubicBezTo>
                <a:cubicBezTo>
                  <a:pt x="1666243" y="407990"/>
                  <a:pt x="1691696" y="427067"/>
                  <a:pt x="1719876" y="443418"/>
                </a:cubicBezTo>
                <a:cubicBezTo>
                  <a:pt x="1730784" y="443418"/>
                  <a:pt x="1739874" y="438876"/>
                  <a:pt x="1750783" y="441601"/>
                </a:cubicBezTo>
                <a:cubicBezTo>
                  <a:pt x="1751692" y="453411"/>
                  <a:pt x="1728057" y="442510"/>
                  <a:pt x="1719876" y="448869"/>
                </a:cubicBezTo>
                <a:cubicBezTo>
                  <a:pt x="1726239" y="457953"/>
                  <a:pt x="1735329" y="466129"/>
                  <a:pt x="1743511" y="475213"/>
                </a:cubicBezTo>
                <a:cubicBezTo>
                  <a:pt x="1746238" y="477939"/>
                  <a:pt x="1748964" y="480664"/>
                  <a:pt x="1750783" y="483389"/>
                </a:cubicBezTo>
                <a:cubicBezTo>
                  <a:pt x="1751692" y="484298"/>
                  <a:pt x="1752601" y="484298"/>
                  <a:pt x="1752601" y="484298"/>
                </a:cubicBezTo>
                <a:cubicBezTo>
                  <a:pt x="1763509" y="487023"/>
                  <a:pt x="1776235" y="490657"/>
                  <a:pt x="1780780" y="501558"/>
                </a:cubicBezTo>
                <a:cubicBezTo>
                  <a:pt x="1781689" y="503375"/>
                  <a:pt x="1782598" y="505191"/>
                  <a:pt x="1783508" y="507008"/>
                </a:cubicBezTo>
                <a:cubicBezTo>
                  <a:pt x="1791689" y="513367"/>
                  <a:pt x="1799870" y="519726"/>
                  <a:pt x="1806233" y="526085"/>
                </a:cubicBezTo>
                <a:cubicBezTo>
                  <a:pt x="1806233" y="526085"/>
                  <a:pt x="1807142" y="526085"/>
                  <a:pt x="1807142" y="526085"/>
                </a:cubicBezTo>
                <a:cubicBezTo>
                  <a:pt x="1808051" y="527902"/>
                  <a:pt x="1808960" y="528810"/>
                  <a:pt x="1809869" y="528810"/>
                </a:cubicBezTo>
                <a:cubicBezTo>
                  <a:pt x="1810778" y="530627"/>
                  <a:pt x="1812596" y="531535"/>
                  <a:pt x="1813505" y="533352"/>
                </a:cubicBezTo>
                <a:cubicBezTo>
                  <a:pt x="1822596" y="539711"/>
                  <a:pt x="1833504" y="539711"/>
                  <a:pt x="1845321" y="539711"/>
                </a:cubicBezTo>
                <a:cubicBezTo>
                  <a:pt x="1848957" y="539711"/>
                  <a:pt x="1850775" y="542437"/>
                  <a:pt x="1851684" y="546070"/>
                </a:cubicBezTo>
                <a:cubicBezTo>
                  <a:pt x="1852593" y="547887"/>
                  <a:pt x="1853503" y="550612"/>
                  <a:pt x="1855320" y="551521"/>
                </a:cubicBezTo>
                <a:cubicBezTo>
                  <a:pt x="1858957" y="556062"/>
                  <a:pt x="1861684" y="562421"/>
                  <a:pt x="1868047" y="555154"/>
                </a:cubicBezTo>
                <a:cubicBezTo>
                  <a:pt x="1874410" y="556971"/>
                  <a:pt x="1878046" y="561513"/>
                  <a:pt x="1879864" y="566963"/>
                </a:cubicBezTo>
                <a:cubicBezTo>
                  <a:pt x="1883500" y="576048"/>
                  <a:pt x="1888954" y="582407"/>
                  <a:pt x="1899863" y="582407"/>
                </a:cubicBezTo>
                <a:cubicBezTo>
                  <a:pt x="1902590" y="581499"/>
                  <a:pt x="1905317" y="582407"/>
                  <a:pt x="1906226" y="584223"/>
                </a:cubicBezTo>
                <a:cubicBezTo>
                  <a:pt x="1914407" y="592399"/>
                  <a:pt x="1926225" y="597850"/>
                  <a:pt x="1929861" y="609660"/>
                </a:cubicBezTo>
                <a:cubicBezTo>
                  <a:pt x="1930769" y="613747"/>
                  <a:pt x="1932815" y="615337"/>
                  <a:pt x="1935315" y="616018"/>
                </a:cubicBezTo>
                <a:lnTo>
                  <a:pt x="1943364" y="616912"/>
                </a:lnTo>
                <a:lnTo>
                  <a:pt x="1943541" y="617089"/>
                </a:lnTo>
                <a:lnTo>
                  <a:pt x="1943541" y="617056"/>
                </a:lnTo>
                <a:lnTo>
                  <a:pt x="1944519" y="619879"/>
                </a:lnTo>
                <a:cubicBezTo>
                  <a:pt x="1944859" y="620788"/>
                  <a:pt x="1945314" y="621468"/>
                  <a:pt x="1946223" y="621468"/>
                </a:cubicBezTo>
                <a:cubicBezTo>
                  <a:pt x="1963495" y="626919"/>
                  <a:pt x="1976221" y="637820"/>
                  <a:pt x="1988038" y="650538"/>
                </a:cubicBezTo>
                <a:cubicBezTo>
                  <a:pt x="1994401" y="656897"/>
                  <a:pt x="2000764" y="663256"/>
                  <a:pt x="2009855" y="666890"/>
                </a:cubicBezTo>
                <a:cubicBezTo>
                  <a:pt x="2022581" y="672340"/>
                  <a:pt x="2037126" y="676882"/>
                  <a:pt x="2034398" y="695959"/>
                </a:cubicBezTo>
                <a:cubicBezTo>
                  <a:pt x="2034398" y="697776"/>
                  <a:pt x="2038034" y="701410"/>
                  <a:pt x="2040762" y="704135"/>
                </a:cubicBezTo>
                <a:cubicBezTo>
                  <a:pt x="2045307" y="707769"/>
                  <a:pt x="2048943" y="712311"/>
                  <a:pt x="2053488" y="715945"/>
                </a:cubicBezTo>
                <a:cubicBezTo>
                  <a:pt x="2056215" y="717761"/>
                  <a:pt x="2058033" y="722304"/>
                  <a:pt x="2061669" y="717761"/>
                </a:cubicBezTo>
                <a:cubicBezTo>
                  <a:pt x="2064396" y="715036"/>
                  <a:pt x="2070759" y="713219"/>
                  <a:pt x="2065305" y="706861"/>
                </a:cubicBezTo>
                <a:cubicBezTo>
                  <a:pt x="2064396" y="705043"/>
                  <a:pt x="2063487" y="703226"/>
                  <a:pt x="2063487" y="700502"/>
                </a:cubicBezTo>
                <a:cubicBezTo>
                  <a:pt x="2063487" y="698684"/>
                  <a:pt x="2064396" y="696868"/>
                  <a:pt x="2065305" y="695050"/>
                </a:cubicBezTo>
                <a:cubicBezTo>
                  <a:pt x="2066214" y="695050"/>
                  <a:pt x="2067123" y="695959"/>
                  <a:pt x="2068032" y="696868"/>
                </a:cubicBezTo>
                <a:cubicBezTo>
                  <a:pt x="2076214" y="702318"/>
                  <a:pt x="2080759" y="710494"/>
                  <a:pt x="2079850" y="719578"/>
                </a:cubicBezTo>
                <a:cubicBezTo>
                  <a:pt x="2079850" y="724121"/>
                  <a:pt x="2078032" y="726846"/>
                  <a:pt x="2081668" y="730479"/>
                </a:cubicBezTo>
                <a:cubicBezTo>
                  <a:pt x="2088031" y="735930"/>
                  <a:pt x="2092576" y="743197"/>
                  <a:pt x="2102575" y="742288"/>
                </a:cubicBezTo>
                <a:cubicBezTo>
                  <a:pt x="2113484" y="742288"/>
                  <a:pt x="2105302" y="748647"/>
                  <a:pt x="2106212" y="752281"/>
                </a:cubicBezTo>
                <a:cubicBezTo>
                  <a:pt x="2108029" y="759549"/>
                  <a:pt x="2112575" y="769542"/>
                  <a:pt x="2118029" y="772267"/>
                </a:cubicBezTo>
                <a:cubicBezTo>
                  <a:pt x="2124392" y="775900"/>
                  <a:pt x="2128937" y="780442"/>
                  <a:pt x="2132573" y="784985"/>
                </a:cubicBezTo>
                <a:cubicBezTo>
                  <a:pt x="2130755" y="778625"/>
                  <a:pt x="2128937" y="771359"/>
                  <a:pt x="2126210" y="764999"/>
                </a:cubicBezTo>
                <a:cubicBezTo>
                  <a:pt x="2112575" y="725937"/>
                  <a:pt x="2078032" y="683242"/>
                  <a:pt x="2063487" y="644180"/>
                </a:cubicBezTo>
                <a:cubicBezTo>
                  <a:pt x="2046216" y="638729"/>
                  <a:pt x="2059851" y="632370"/>
                  <a:pt x="2040762" y="618743"/>
                </a:cubicBezTo>
                <a:cubicBezTo>
                  <a:pt x="2043489" y="613293"/>
                  <a:pt x="2046216" y="604209"/>
                  <a:pt x="2051670" y="606934"/>
                </a:cubicBezTo>
                <a:cubicBezTo>
                  <a:pt x="2054397" y="606026"/>
                  <a:pt x="2057124" y="607843"/>
                  <a:pt x="2059851" y="610568"/>
                </a:cubicBezTo>
                <a:cubicBezTo>
                  <a:pt x="2068032" y="632370"/>
                  <a:pt x="2081668" y="645088"/>
                  <a:pt x="2087122" y="665981"/>
                </a:cubicBezTo>
                <a:cubicBezTo>
                  <a:pt x="2128028" y="707769"/>
                  <a:pt x="2151663" y="758640"/>
                  <a:pt x="2168934" y="812237"/>
                </a:cubicBezTo>
                <a:lnTo>
                  <a:pt x="2173141" y="813078"/>
                </a:lnTo>
                <a:lnTo>
                  <a:pt x="2173141" y="813333"/>
                </a:lnTo>
                <a:lnTo>
                  <a:pt x="2173354" y="813120"/>
                </a:lnTo>
                <a:lnTo>
                  <a:pt x="2173479" y="813146"/>
                </a:lnTo>
                <a:cubicBezTo>
                  <a:pt x="2173479" y="814963"/>
                  <a:pt x="2172570" y="816779"/>
                  <a:pt x="2170752" y="817688"/>
                </a:cubicBezTo>
                <a:cubicBezTo>
                  <a:pt x="2170752" y="818596"/>
                  <a:pt x="2171661" y="820413"/>
                  <a:pt x="2171661" y="821321"/>
                </a:cubicBezTo>
                <a:cubicBezTo>
                  <a:pt x="2173479" y="826772"/>
                  <a:pt x="2174388" y="831315"/>
                  <a:pt x="2176206" y="836765"/>
                </a:cubicBezTo>
                <a:cubicBezTo>
                  <a:pt x="2178934" y="838581"/>
                  <a:pt x="2181660" y="840398"/>
                  <a:pt x="2185297" y="842215"/>
                </a:cubicBezTo>
                <a:cubicBezTo>
                  <a:pt x="2190751" y="844940"/>
                  <a:pt x="2195296" y="850390"/>
                  <a:pt x="2195296" y="858567"/>
                </a:cubicBezTo>
                <a:cubicBezTo>
                  <a:pt x="2195296" y="882186"/>
                  <a:pt x="2196205" y="882186"/>
                  <a:pt x="2217112" y="893996"/>
                </a:cubicBezTo>
                <a:cubicBezTo>
                  <a:pt x="2218931" y="894903"/>
                  <a:pt x="2220749" y="895812"/>
                  <a:pt x="2222567" y="896721"/>
                </a:cubicBezTo>
                <a:cubicBezTo>
                  <a:pt x="2223476" y="900354"/>
                  <a:pt x="2225294" y="903079"/>
                  <a:pt x="2229839" y="903079"/>
                </a:cubicBezTo>
                <a:cubicBezTo>
                  <a:pt x="2228930" y="908531"/>
                  <a:pt x="2220749" y="913980"/>
                  <a:pt x="2229839" y="920339"/>
                </a:cubicBezTo>
                <a:cubicBezTo>
                  <a:pt x="2234384" y="923065"/>
                  <a:pt x="2238929" y="928515"/>
                  <a:pt x="2241656" y="933057"/>
                </a:cubicBezTo>
                <a:cubicBezTo>
                  <a:pt x="2242565" y="934875"/>
                  <a:pt x="2244383" y="936691"/>
                  <a:pt x="2245292" y="938508"/>
                </a:cubicBezTo>
                <a:cubicBezTo>
                  <a:pt x="2245292" y="937600"/>
                  <a:pt x="2245292" y="937600"/>
                  <a:pt x="2246201" y="936691"/>
                </a:cubicBezTo>
                <a:cubicBezTo>
                  <a:pt x="2246201" y="937600"/>
                  <a:pt x="2247110" y="939416"/>
                  <a:pt x="2247110" y="941233"/>
                </a:cubicBezTo>
                <a:cubicBezTo>
                  <a:pt x="2248928" y="943958"/>
                  <a:pt x="2251655" y="945775"/>
                  <a:pt x="2254382" y="947592"/>
                </a:cubicBezTo>
                <a:cubicBezTo>
                  <a:pt x="2261655" y="951226"/>
                  <a:pt x="2255292" y="957585"/>
                  <a:pt x="2252564" y="962128"/>
                </a:cubicBezTo>
                <a:cubicBezTo>
                  <a:pt x="2263473" y="974845"/>
                  <a:pt x="2252564" y="994831"/>
                  <a:pt x="2265291" y="1007548"/>
                </a:cubicBezTo>
                <a:cubicBezTo>
                  <a:pt x="2265291" y="1016633"/>
                  <a:pt x="2263473" y="1026625"/>
                  <a:pt x="2266200" y="1034800"/>
                </a:cubicBezTo>
                <a:cubicBezTo>
                  <a:pt x="2268018" y="1044793"/>
                  <a:pt x="2273472" y="1053877"/>
                  <a:pt x="2271654" y="1064778"/>
                </a:cubicBezTo>
                <a:cubicBezTo>
                  <a:pt x="2270745" y="1072953"/>
                  <a:pt x="2275290" y="1077496"/>
                  <a:pt x="2282562" y="1080221"/>
                </a:cubicBezTo>
                <a:cubicBezTo>
                  <a:pt x="2284380" y="1080221"/>
                  <a:pt x="2286198" y="1084763"/>
                  <a:pt x="2285289" y="1085671"/>
                </a:cubicBezTo>
                <a:cubicBezTo>
                  <a:pt x="2279835" y="1092939"/>
                  <a:pt x="2283471" y="1100206"/>
                  <a:pt x="2285289" y="1107475"/>
                </a:cubicBezTo>
                <a:cubicBezTo>
                  <a:pt x="2276199" y="1118376"/>
                  <a:pt x="2278926" y="1132005"/>
                  <a:pt x="2278926" y="1143815"/>
                </a:cubicBezTo>
                <a:cubicBezTo>
                  <a:pt x="2279835" y="1156532"/>
                  <a:pt x="2275290" y="1169249"/>
                  <a:pt x="2285289" y="1181058"/>
                </a:cubicBezTo>
                <a:cubicBezTo>
                  <a:pt x="2287107" y="1182875"/>
                  <a:pt x="2285289" y="1187418"/>
                  <a:pt x="2281653" y="1189234"/>
                </a:cubicBezTo>
                <a:cubicBezTo>
                  <a:pt x="2277108" y="1191050"/>
                  <a:pt x="2272563" y="1191959"/>
                  <a:pt x="2272563" y="1198319"/>
                </a:cubicBezTo>
                <a:cubicBezTo>
                  <a:pt x="2272563" y="1202860"/>
                  <a:pt x="2272563" y="1207402"/>
                  <a:pt x="2272563" y="1211942"/>
                </a:cubicBezTo>
                <a:cubicBezTo>
                  <a:pt x="2271654" y="1231018"/>
                  <a:pt x="2275290" y="1251004"/>
                  <a:pt x="2265291" y="1269172"/>
                </a:cubicBezTo>
                <a:cubicBezTo>
                  <a:pt x="2264382" y="1271897"/>
                  <a:pt x="2266200" y="1276439"/>
                  <a:pt x="2267109" y="1279165"/>
                </a:cubicBezTo>
                <a:cubicBezTo>
                  <a:pt x="2268018" y="1281890"/>
                  <a:pt x="2271654" y="1283707"/>
                  <a:pt x="2268927" y="1288249"/>
                </a:cubicBezTo>
                <a:cubicBezTo>
                  <a:pt x="2263473" y="1293700"/>
                  <a:pt x="2264382" y="1300967"/>
                  <a:pt x="2265291" y="1307326"/>
                </a:cubicBezTo>
                <a:cubicBezTo>
                  <a:pt x="2266200" y="1322769"/>
                  <a:pt x="2266200" y="1329128"/>
                  <a:pt x="2262564" y="1334579"/>
                </a:cubicBezTo>
                <a:cubicBezTo>
                  <a:pt x="2258018" y="1343663"/>
                  <a:pt x="2253473" y="1353656"/>
                  <a:pt x="2245292" y="1360014"/>
                </a:cubicBezTo>
                <a:cubicBezTo>
                  <a:pt x="2241656" y="1362740"/>
                  <a:pt x="2238020" y="1367282"/>
                  <a:pt x="2238020" y="1371824"/>
                </a:cubicBezTo>
                <a:cubicBezTo>
                  <a:pt x="2237111" y="1381817"/>
                  <a:pt x="2235293" y="1391810"/>
                  <a:pt x="2229839" y="1400894"/>
                </a:cubicBezTo>
                <a:cubicBezTo>
                  <a:pt x="2232566" y="1419062"/>
                  <a:pt x="2223476" y="1434506"/>
                  <a:pt x="2216204" y="1449040"/>
                </a:cubicBezTo>
                <a:cubicBezTo>
                  <a:pt x="2214385" y="1450857"/>
                  <a:pt x="2212568" y="1454491"/>
                  <a:pt x="2212568" y="1454491"/>
                </a:cubicBezTo>
                <a:cubicBezTo>
                  <a:pt x="2198932" y="1450857"/>
                  <a:pt x="2197114" y="1465392"/>
                  <a:pt x="2188933" y="1469026"/>
                </a:cubicBezTo>
                <a:cubicBezTo>
                  <a:pt x="2180751" y="1473568"/>
                  <a:pt x="2171661" y="1478110"/>
                  <a:pt x="2163480" y="1481744"/>
                </a:cubicBezTo>
                <a:cubicBezTo>
                  <a:pt x="2161662" y="1485377"/>
                  <a:pt x="2159844" y="1489919"/>
                  <a:pt x="2158935" y="1493553"/>
                </a:cubicBezTo>
                <a:cubicBezTo>
                  <a:pt x="2158935" y="1494461"/>
                  <a:pt x="2158935" y="1495370"/>
                  <a:pt x="2157117" y="1496278"/>
                </a:cubicBezTo>
                <a:cubicBezTo>
                  <a:pt x="2156208" y="1500820"/>
                  <a:pt x="2154390" y="1504454"/>
                  <a:pt x="2153481" y="1508088"/>
                </a:cubicBezTo>
                <a:cubicBezTo>
                  <a:pt x="2158026" y="1513538"/>
                  <a:pt x="2161662" y="1518081"/>
                  <a:pt x="2156208" y="1527165"/>
                </a:cubicBezTo>
                <a:cubicBezTo>
                  <a:pt x="2150754" y="1536249"/>
                  <a:pt x="2148936" y="1548059"/>
                  <a:pt x="2146209" y="1558960"/>
                </a:cubicBezTo>
                <a:cubicBezTo>
                  <a:pt x="2145300" y="1562593"/>
                  <a:pt x="2144390" y="1566227"/>
                  <a:pt x="2140754" y="1567135"/>
                </a:cubicBezTo>
                <a:cubicBezTo>
                  <a:pt x="2136209" y="1568952"/>
                  <a:pt x="2133482" y="1569861"/>
                  <a:pt x="2136209" y="1576220"/>
                </a:cubicBezTo>
                <a:cubicBezTo>
                  <a:pt x="2138936" y="1580762"/>
                  <a:pt x="2137118" y="1588029"/>
                  <a:pt x="2140754" y="1591663"/>
                </a:cubicBezTo>
                <a:cubicBezTo>
                  <a:pt x="2148936" y="1601656"/>
                  <a:pt x="2138027" y="1606198"/>
                  <a:pt x="2137118" y="1613465"/>
                </a:cubicBezTo>
                <a:cubicBezTo>
                  <a:pt x="2137118" y="1617099"/>
                  <a:pt x="2130755" y="1617099"/>
                  <a:pt x="2128937" y="1615282"/>
                </a:cubicBezTo>
                <a:cubicBezTo>
                  <a:pt x="2122574" y="1609831"/>
                  <a:pt x="2117120" y="1603473"/>
                  <a:pt x="2110756" y="1598930"/>
                </a:cubicBezTo>
                <a:cubicBezTo>
                  <a:pt x="2104393" y="1593480"/>
                  <a:pt x="2108029" y="1589846"/>
                  <a:pt x="2109848" y="1584395"/>
                </a:cubicBezTo>
                <a:cubicBezTo>
                  <a:pt x="2113484" y="1573495"/>
                  <a:pt x="2111665" y="1561685"/>
                  <a:pt x="2109848" y="1550784"/>
                </a:cubicBezTo>
                <a:cubicBezTo>
                  <a:pt x="2109848" y="1549875"/>
                  <a:pt x="2108029" y="1548967"/>
                  <a:pt x="2108029" y="1548059"/>
                </a:cubicBezTo>
                <a:cubicBezTo>
                  <a:pt x="2107120" y="1548967"/>
                  <a:pt x="2105302" y="1549875"/>
                  <a:pt x="2105302" y="1550784"/>
                </a:cubicBezTo>
                <a:cubicBezTo>
                  <a:pt x="2104393" y="1559868"/>
                  <a:pt x="2096212" y="1563502"/>
                  <a:pt x="2092576" y="1570769"/>
                </a:cubicBezTo>
                <a:cubicBezTo>
                  <a:pt x="2090758" y="1573495"/>
                  <a:pt x="2098939" y="1578945"/>
                  <a:pt x="2092576" y="1580762"/>
                </a:cubicBezTo>
                <a:cubicBezTo>
                  <a:pt x="2081668" y="1584395"/>
                  <a:pt x="2078032" y="1590755"/>
                  <a:pt x="2074395" y="1599839"/>
                </a:cubicBezTo>
                <a:cubicBezTo>
                  <a:pt x="2070759" y="1610740"/>
                  <a:pt x="2066214" y="1621641"/>
                  <a:pt x="2061669" y="1631634"/>
                </a:cubicBezTo>
                <a:cubicBezTo>
                  <a:pt x="2057124" y="1643443"/>
                  <a:pt x="2050761" y="1654344"/>
                  <a:pt x="2045307" y="1665245"/>
                </a:cubicBezTo>
                <a:cubicBezTo>
                  <a:pt x="2043489" y="1667971"/>
                  <a:pt x="2040762" y="1671604"/>
                  <a:pt x="2041670" y="1674330"/>
                </a:cubicBezTo>
                <a:cubicBezTo>
                  <a:pt x="2043489" y="1686139"/>
                  <a:pt x="2038034" y="1695223"/>
                  <a:pt x="2028944" y="1701583"/>
                </a:cubicBezTo>
                <a:cubicBezTo>
                  <a:pt x="2020763" y="1708850"/>
                  <a:pt x="2019854" y="1717026"/>
                  <a:pt x="2020763" y="1726110"/>
                </a:cubicBezTo>
                <a:cubicBezTo>
                  <a:pt x="2020763" y="1732469"/>
                  <a:pt x="2021672" y="1738828"/>
                  <a:pt x="2017127" y="1742462"/>
                </a:cubicBezTo>
                <a:cubicBezTo>
                  <a:pt x="2007128" y="1751546"/>
                  <a:pt x="2003492" y="1764264"/>
                  <a:pt x="1997128" y="1774256"/>
                </a:cubicBezTo>
                <a:cubicBezTo>
                  <a:pt x="1993492" y="1778799"/>
                  <a:pt x="1993492" y="1772440"/>
                  <a:pt x="1991674" y="1769714"/>
                </a:cubicBezTo>
                <a:cubicBezTo>
                  <a:pt x="1990765" y="1767897"/>
                  <a:pt x="1989856" y="1766989"/>
                  <a:pt x="1988038" y="1765172"/>
                </a:cubicBezTo>
                <a:cubicBezTo>
                  <a:pt x="1988038" y="1766081"/>
                  <a:pt x="1986220" y="1766989"/>
                  <a:pt x="1986220" y="1767897"/>
                </a:cubicBezTo>
                <a:cubicBezTo>
                  <a:pt x="1986220" y="1781524"/>
                  <a:pt x="1982584" y="1795150"/>
                  <a:pt x="1989856" y="1808776"/>
                </a:cubicBezTo>
                <a:cubicBezTo>
                  <a:pt x="1995310" y="1817861"/>
                  <a:pt x="1991674" y="1827854"/>
                  <a:pt x="1986220" y="1837846"/>
                </a:cubicBezTo>
                <a:cubicBezTo>
                  <a:pt x="1976221" y="1854198"/>
                  <a:pt x="1975312" y="1856015"/>
                  <a:pt x="1958949" y="1861465"/>
                </a:cubicBezTo>
                <a:cubicBezTo>
                  <a:pt x="1946223" y="1866007"/>
                  <a:pt x="1944405" y="1868733"/>
                  <a:pt x="1943496" y="1880542"/>
                </a:cubicBezTo>
                <a:cubicBezTo>
                  <a:pt x="1943496" y="1891443"/>
                  <a:pt x="1944405" y="1901436"/>
                  <a:pt x="1934406" y="1908703"/>
                </a:cubicBezTo>
                <a:cubicBezTo>
                  <a:pt x="1932588" y="1910520"/>
                  <a:pt x="1930770" y="1912337"/>
                  <a:pt x="1930770" y="1914154"/>
                </a:cubicBezTo>
                <a:cubicBezTo>
                  <a:pt x="1930770" y="1930506"/>
                  <a:pt x="1918952" y="1938681"/>
                  <a:pt x="1908953" y="1948674"/>
                </a:cubicBezTo>
                <a:cubicBezTo>
                  <a:pt x="1901681" y="1955942"/>
                  <a:pt x="1895317" y="1965026"/>
                  <a:pt x="1884409" y="1967751"/>
                </a:cubicBezTo>
                <a:cubicBezTo>
                  <a:pt x="1878955" y="1977744"/>
                  <a:pt x="1869865" y="1985011"/>
                  <a:pt x="1863502" y="1994095"/>
                </a:cubicBezTo>
                <a:cubicBezTo>
                  <a:pt x="1855320" y="2004088"/>
                  <a:pt x="1839867" y="2004996"/>
                  <a:pt x="1836231" y="2019531"/>
                </a:cubicBezTo>
                <a:cubicBezTo>
                  <a:pt x="1835322" y="2021348"/>
                  <a:pt x="1832595" y="2020440"/>
                  <a:pt x="1831686" y="2017714"/>
                </a:cubicBezTo>
                <a:cubicBezTo>
                  <a:pt x="1830777" y="2015898"/>
                  <a:pt x="1830777" y="2013172"/>
                  <a:pt x="1829868" y="2011356"/>
                </a:cubicBezTo>
                <a:cubicBezTo>
                  <a:pt x="1829868" y="2010447"/>
                  <a:pt x="1828959" y="2009539"/>
                  <a:pt x="1828959" y="2009539"/>
                </a:cubicBezTo>
                <a:cubicBezTo>
                  <a:pt x="1823505" y="2013172"/>
                  <a:pt x="1817141" y="2017714"/>
                  <a:pt x="1811687" y="2022256"/>
                </a:cubicBezTo>
                <a:cubicBezTo>
                  <a:pt x="1815323" y="2017714"/>
                  <a:pt x="1820778" y="2010447"/>
                  <a:pt x="1825322" y="2004088"/>
                </a:cubicBezTo>
                <a:cubicBezTo>
                  <a:pt x="1825322" y="2003180"/>
                  <a:pt x="1825322" y="2003180"/>
                  <a:pt x="1824414" y="2002271"/>
                </a:cubicBezTo>
                <a:cubicBezTo>
                  <a:pt x="1823505" y="1996821"/>
                  <a:pt x="1828050" y="1995004"/>
                  <a:pt x="1832595" y="1994095"/>
                </a:cubicBezTo>
                <a:cubicBezTo>
                  <a:pt x="1836231" y="1993187"/>
                  <a:pt x="1839867" y="1990462"/>
                  <a:pt x="1840776" y="1987736"/>
                </a:cubicBezTo>
                <a:cubicBezTo>
                  <a:pt x="1841685" y="1985920"/>
                  <a:pt x="1842594" y="1984103"/>
                  <a:pt x="1843503" y="1982286"/>
                </a:cubicBezTo>
                <a:cubicBezTo>
                  <a:pt x="1842594" y="1982286"/>
                  <a:pt x="1842594" y="1982286"/>
                  <a:pt x="1841685" y="1982286"/>
                </a:cubicBezTo>
                <a:cubicBezTo>
                  <a:pt x="1842594" y="1981378"/>
                  <a:pt x="1843503" y="1980469"/>
                  <a:pt x="1844412" y="1979560"/>
                </a:cubicBezTo>
                <a:cubicBezTo>
                  <a:pt x="1850775" y="1970476"/>
                  <a:pt x="1859866" y="1964117"/>
                  <a:pt x="1865320" y="1955033"/>
                </a:cubicBezTo>
                <a:cubicBezTo>
                  <a:pt x="1869865" y="1947766"/>
                  <a:pt x="1877137" y="1941407"/>
                  <a:pt x="1878046" y="1934139"/>
                </a:cubicBezTo>
                <a:cubicBezTo>
                  <a:pt x="1878046" y="1925964"/>
                  <a:pt x="1871683" y="1917788"/>
                  <a:pt x="1868047" y="1909612"/>
                </a:cubicBezTo>
                <a:cubicBezTo>
                  <a:pt x="1867138" y="1905978"/>
                  <a:pt x="1866229" y="1903253"/>
                  <a:pt x="1864411" y="1899619"/>
                </a:cubicBezTo>
                <a:cubicBezTo>
                  <a:pt x="1864411" y="1898711"/>
                  <a:pt x="1863502" y="1897802"/>
                  <a:pt x="1862593" y="1897802"/>
                </a:cubicBezTo>
                <a:cubicBezTo>
                  <a:pt x="1858957" y="1895077"/>
                  <a:pt x="1861684" y="1895985"/>
                  <a:pt x="1860775" y="1899619"/>
                </a:cubicBezTo>
                <a:cubicBezTo>
                  <a:pt x="1858957" y="1908703"/>
                  <a:pt x="1854411" y="1910520"/>
                  <a:pt x="1846230" y="1910520"/>
                </a:cubicBezTo>
                <a:cubicBezTo>
                  <a:pt x="1838958" y="1910520"/>
                  <a:pt x="1840776" y="1914154"/>
                  <a:pt x="1842594" y="1918696"/>
                </a:cubicBezTo>
                <a:cubicBezTo>
                  <a:pt x="1845321" y="1926872"/>
                  <a:pt x="1837140" y="1923238"/>
                  <a:pt x="1834413" y="1925964"/>
                </a:cubicBezTo>
                <a:cubicBezTo>
                  <a:pt x="1831686" y="1927780"/>
                  <a:pt x="1831686" y="1930506"/>
                  <a:pt x="1834413" y="1930506"/>
                </a:cubicBezTo>
                <a:cubicBezTo>
                  <a:pt x="1846230" y="1931414"/>
                  <a:pt x="1842594" y="1936864"/>
                  <a:pt x="1839867" y="1943224"/>
                </a:cubicBezTo>
                <a:cubicBezTo>
                  <a:pt x="1845321" y="1948674"/>
                  <a:pt x="1846230" y="1955033"/>
                  <a:pt x="1844412" y="1962300"/>
                </a:cubicBezTo>
                <a:cubicBezTo>
                  <a:pt x="1843503" y="1963209"/>
                  <a:pt x="1843503" y="1965026"/>
                  <a:pt x="1842594" y="1965026"/>
                </a:cubicBezTo>
                <a:cubicBezTo>
                  <a:pt x="1841685" y="1965026"/>
                  <a:pt x="1839867" y="1964117"/>
                  <a:pt x="1839867" y="1963209"/>
                </a:cubicBezTo>
                <a:cubicBezTo>
                  <a:pt x="1837140" y="1961392"/>
                  <a:pt x="1833504" y="1958667"/>
                  <a:pt x="1832595" y="1955942"/>
                </a:cubicBezTo>
                <a:cubicBezTo>
                  <a:pt x="1828959" y="1942315"/>
                  <a:pt x="1821686" y="1937773"/>
                  <a:pt x="1808051" y="1937773"/>
                </a:cubicBezTo>
                <a:cubicBezTo>
                  <a:pt x="1802597" y="1940498"/>
                  <a:pt x="1798052" y="1941407"/>
                  <a:pt x="1793507" y="1940498"/>
                </a:cubicBezTo>
                <a:cubicBezTo>
                  <a:pt x="1795325" y="1943224"/>
                  <a:pt x="1796234" y="1946857"/>
                  <a:pt x="1794416" y="1949582"/>
                </a:cubicBezTo>
                <a:cubicBezTo>
                  <a:pt x="1795325" y="1949582"/>
                  <a:pt x="1796234" y="1948674"/>
                  <a:pt x="1796234" y="1948674"/>
                </a:cubicBezTo>
                <a:cubicBezTo>
                  <a:pt x="1795325" y="1949582"/>
                  <a:pt x="1795325" y="1950491"/>
                  <a:pt x="1794416" y="1951399"/>
                </a:cubicBezTo>
                <a:cubicBezTo>
                  <a:pt x="1793507" y="1952308"/>
                  <a:pt x="1792598" y="1954125"/>
                  <a:pt x="1790780" y="1955942"/>
                </a:cubicBezTo>
                <a:cubicBezTo>
                  <a:pt x="1788962" y="1956850"/>
                  <a:pt x="1788962" y="1960484"/>
                  <a:pt x="1790780" y="1964117"/>
                </a:cubicBezTo>
                <a:cubicBezTo>
                  <a:pt x="1792598" y="1962300"/>
                  <a:pt x="1794416" y="1961392"/>
                  <a:pt x="1796234" y="1959575"/>
                </a:cubicBezTo>
                <a:cubicBezTo>
                  <a:pt x="1793507" y="1954125"/>
                  <a:pt x="1805324" y="1942315"/>
                  <a:pt x="1806233" y="1948674"/>
                </a:cubicBezTo>
                <a:cubicBezTo>
                  <a:pt x="1793507" y="1950491"/>
                  <a:pt x="1806233" y="1955033"/>
                  <a:pt x="1803506" y="1957758"/>
                </a:cubicBezTo>
                <a:cubicBezTo>
                  <a:pt x="1799870" y="1960484"/>
                  <a:pt x="1796234" y="1964117"/>
                  <a:pt x="1792598" y="1968660"/>
                </a:cubicBezTo>
                <a:cubicBezTo>
                  <a:pt x="1796234" y="1975927"/>
                  <a:pt x="1798961" y="1983194"/>
                  <a:pt x="1800779" y="1990462"/>
                </a:cubicBezTo>
                <a:cubicBezTo>
                  <a:pt x="1805324" y="2002271"/>
                  <a:pt x="1804415" y="2013172"/>
                  <a:pt x="1793507" y="2021348"/>
                </a:cubicBezTo>
                <a:cubicBezTo>
                  <a:pt x="1782598" y="2028616"/>
                  <a:pt x="1779872" y="2039517"/>
                  <a:pt x="1781689" y="2051326"/>
                </a:cubicBezTo>
                <a:cubicBezTo>
                  <a:pt x="1782598" y="2054960"/>
                  <a:pt x="1781689" y="2058594"/>
                  <a:pt x="1781689" y="2062227"/>
                </a:cubicBezTo>
                <a:cubicBezTo>
                  <a:pt x="1782598" y="2063136"/>
                  <a:pt x="1782598" y="2064952"/>
                  <a:pt x="1781689" y="2066769"/>
                </a:cubicBezTo>
                <a:cubicBezTo>
                  <a:pt x="1783508" y="2065861"/>
                  <a:pt x="1785325" y="2065861"/>
                  <a:pt x="1788053" y="2064952"/>
                </a:cubicBezTo>
                <a:cubicBezTo>
                  <a:pt x="1785325" y="2066769"/>
                  <a:pt x="1783508" y="2068586"/>
                  <a:pt x="1781689" y="2069495"/>
                </a:cubicBezTo>
                <a:cubicBezTo>
                  <a:pt x="1781689" y="2071311"/>
                  <a:pt x="1780780" y="2072220"/>
                  <a:pt x="1780780" y="2073128"/>
                </a:cubicBezTo>
                <a:cubicBezTo>
                  <a:pt x="1794416" y="2065861"/>
                  <a:pt x="1808960" y="2054960"/>
                  <a:pt x="1822596" y="2042242"/>
                </a:cubicBezTo>
                <a:cubicBezTo>
                  <a:pt x="1834413" y="2033158"/>
                  <a:pt x="1845321" y="2023165"/>
                  <a:pt x="1856230" y="2013172"/>
                </a:cubicBezTo>
                <a:cubicBezTo>
                  <a:pt x="1866229" y="2004088"/>
                  <a:pt x="1876228" y="1994095"/>
                  <a:pt x="1885318" y="1987736"/>
                </a:cubicBezTo>
                <a:cubicBezTo>
                  <a:pt x="1881682" y="1990462"/>
                  <a:pt x="1895317" y="1983194"/>
                  <a:pt x="1899863" y="1976835"/>
                </a:cubicBezTo>
                <a:cubicBezTo>
                  <a:pt x="1899863" y="1988645"/>
                  <a:pt x="1879864" y="2010447"/>
                  <a:pt x="1876228" y="2026799"/>
                </a:cubicBezTo>
                <a:cubicBezTo>
                  <a:pt x="1868047" y="2034066"/>
                  <a:pt x="1862593" y="2041334"/>
                  <a:pt x="1861684" y="2046784"/>
                </a:cubicBezTo>
                <a:cubicBezTo>
                  <a:pt x="1858047" y="2050418"/>
                  <a:pt x="1855320" y="2052235"/>
                  <a:pt x="1852593" y="2052235"/>
                </a:cubicBezTo>
                <a:cubicBezTo>
                  <a:pt x="1857139" y="2064952"/>
                  <a:pt x="1804415" y="2098564"/>
                  <a:pt x="1815323" y="2102198"/>
                </a:cubicBezTo>
                <a:cubicBezTo>
                  <a:pt x="1805324" y="2105831"/>
                  <a:pt x="1797143" y="2106740"/>
                  <a:pt x="1784416" y="2114916"/>
                </a:cubicBezTo>
                <a:cubicBezTo>
                  <a:pt x="1782371" y="2112872"/>
                  <a:pt x="1784928" y="2110828"/>
                  <a:pt x="1784800" y="2108784"/>
                </a:cubicBezTo>
                <a:lnTo>
                  <a:pt x="1783540" y="2106791"/>
                </a:lnTo>
                <a:lnTo>
                  <a:pt x="1784189" y="2106626"/>
                </a:lnTo>
                <a:cubicBezTo>
                  <a:pt x="1788734" y="2105832"/>
                  <a:pt x="1793052" y="2105378"/>
                  <a:pt x="1798961" y="2102198"/>
                </a:cubicBezTo>
                <a:cubicBezTo>
                  <a:pt x="1794416" y="2098564"/>
                  <a:pt x="1799870" y="2093114"/>
                  <a:pt x="1805324" y="2092205"/>
                </a:cubicBezTo>
                <a:cubicBezTo>
                  <a:pt x="1811687" y="2094022"/>
                  <a:pt x="1798961" y="2098564"/>
                  <a:pt x="1801688" y="2100381"/>
                </a:cubicBezTo>
                <a:cubicBezTo>
                  <a:pt x="1805324" y="2098564"/>
                  <a:pt x="1805324" y="2102198"/>
                  <a:pt x="1809869" y="2098564"/>
                </a:cubicBezTo>
                <a:cubicBezTo>
                  <a:pt x="1800779" y="2094931"/>
                  <a:pt x="1828050" y="2085846"/>
                  <a:pt x="1829868" y="2075854"/>
                </a:cubicBezTo>
                <a:cubicBezTo>
                  <a:pt x="1828050" y="2074037"/>
                  <a:pt x="1826232" y="2073128"/>
                  <a:pt x="1822596" y="2074037"/>
                </a:cubicBezTo>
                <a:cubicBezTo>
                  <a:pt x="1808051" y="2087663"/>
                  <a:pt x="1812596" y="2077670"/>
                  <a:pt x="1804415" y="2080396"/>
                </a:cubicBezTo>
                <a:cubicBezTo>
                  <a:pt x="1797143" y="2084938"/>
                  <a:pt x="1800779" y="2087663"/>
                  <a:pt x="1796234" y="2092205"/>
                </a:cubicBezTo>
                <a:cubicBezTo>
                  <a:pt x="1790780" y="2086755"/>
                  <a:pt x="1778962" y="2094022"/>
                  <a:pt x="1769872" y="2101289"/>
                </a:cubicBezTo>
                <a:cubicBezTo>
                  <a:pt x="1758055" y="2104923"/>
                  <a:pt x="1745328" y="2105831"/>
                  <a:pt x="1733511" y="2107649"/>
                </a:cubicBezTo>
                <a:cubicBezTo>
                  <a:pt x="1733511" y="2107649"/>
                  <a:pt x="1732602" y="2108557"/>
                  <a:pt x="1731693" y="2109465"/>
                </a:cubicBezTo>
                <a:cubicBezTo>
                  <a:pt x="1725330" y="2114916"/>
                  <a:pt x="1717149" y="2119458"/>
                  <a:pt x="1709877" y="2124909"/>
                </a:cubicBezTo>
                <a:cubicBezTo>
                  <a:pt x="1708058" y="2125817"/>
                  <a:pt x="1706240" y="2124909"/>
                  <a:pt x="1705331" y="2122183"/>
                </a:cubicBezTo>
                <a:cubicBezTo>
                  <a:pt x="1705331" y="2114916"/>
                  <a:pt x="1702604" y="2107649"/>
                  <a:pt x="1707149" y="2102198"/>
                </a:cubicBezTo>
                <a:cubicBezTo>
                  <a:pt x="1713513" y="2094931"/>
                  <a:pt x="1718967" y="2084029"/>
                  <a:pt x="1731693" y="2084938"/>
                </a:cubicBezTo>
                <a:cubicBezTo>
                  <a:pt x="1734420" y="2085846"/>
                  <a:pt x="1738965" y="2083121"/>
                  <a:pt x="1740783" y="2081304"/>
                </a:cubicBezTo>
                <a:cubicBezTo>
                  <a:pt x="1742601" y="2077670"/>
                  <a:pt x="1745328" y="2074037"/>
                  <a:pt x="1747147" y="2070403"/>
                </a:cubicBezTo>
                <a:cubicBezTo>
                  <a:pt x="1747147" y="2070403"/>
                  <a:pt x="1746238" y="2069495"/>
                  <a:pt x="1745328" y="2069495"/>
                </a:cubicBezTo>
                <a:cubicBezTo>
                  <a:pt x="1747147" y="2068586"/>
                  <a:pt x="1748964" y="2067678"/>
                  <a:pt x="1749874" y="2066769"/>
                </a:cubicBezTo>
                <a:cubicBezTo>
                  <a:pt x="1753510" y="2061319"/>
                  <a:pt x="1757146" y="2055868"/>
                  <a:pt x="1760782" y="2049509"/>
                </a:cubicBezTo>
                <a:cubicBezTo>
                  <a:pt x="1757146" y="2040425"/>
                  <a:pt x="1754419" y="2030432"/>
                  <a:pt x="1749874" y="2021348"/>
                </a:cubicBezTo>
                <a:cubicBezTo>
                  <a:pt x="1748055" y="2018623"/>
                  <a:pt x="1747147" y="2014989"/>
                  <a:pt x="1748964" y="2012264"/>
                </a:cubicBezTo>
                <a:cubicBezTo>
                  <a:pt x="1748964" y="2011356"/>
                  <a:pt x="1750783" y="2009539"/>
                  <a:pt x="1750783" y="2009539"/>
                </a:cubicBezTo>
                <a:cubicBezTo>
                  <a:pt x="1763509" y="2020440"/>
                  <a:pt x="1765327" y="2004996"/>
                  <a:pt x="1771690" y="2000454"/>
                </a:cubicBezTo>
                <a:cubicBezTo>
                  <a:pt x="1776235" y="1997729"/>
                  <a:pt x="1776235" y="1991370"/>
                  <a:pt x="1775326" y="1986828"/>
                </a:cubicBezTo>
                <a:cubicBezTo>
                  <a:pt x="1768054" y="1984103"/>
                  <a:pt x="1765327" y="1998638"/>
                  <a:pt x="1756237" y="1995004"/>
                </a:cubicBezTo>
                <a:cubicBezTo>
                  <a:pt x="1756237" y="1995912"/>
                  <a:pt x="1755328" y="1996821"/>
                  <a:pt x="1754419" y="1996821"/>
                </a:cubicBezTo>
                <a:cubicBezTo>
                  <a:pt x="1749874" y="2004088"/>
                  <a:pt x="1741692" y="2012264"/>
                  <a:pt x="1732602" y="2018623"/>
                </a:cubicBezTo>
                <a:cubicBezTo>
                  <a:pt x="1722603" y="2025890"/>
                  <a:pt x="1713513" y="2032249"/>
                  <a:pt x="1708967" y="2035883"/>
                </a:cubicBezTo>
                <a:cubicBezTo>
                  <a:pt x="1709877" y="2034066"/>
                  <a:pt x="1704422" y="2032249"/>
                  <a:pt x="1702604" y="2032249"/>
                </a:cubicBezTo>
                <a:cubicBezTo>
                  <a:pt x="1698059" y="2039517"/>
                  <a:pt x="1673515" y="2043150"/>
                  <a:pt x="1685333" y="2044967"/>
                </a:cubicBezTo>
                <a:cubicBezTo>
                  <a:pt x="1677151" y="2050418"/>
                  <a:pt x="1674424" y="2047692"/>
                  <a:pt x="1669879" y="2046784"/>
                </a:cubicBezTo>
                <a:cubicBezTo>
                  <a:pt x="1688060" y="2040425"/>
                  <a:pt x="1702604" y="2027707"/>
                  <a:pt x="1716240" y="2026799"/>
                </a:cubicBezTo>
                <a:cubicBezTo>
                  <a:pt x="1718967" y="2018623"/>
                  <a:pt x="1729875" y="2013172"/>
                  <a:pt x="1738965" y="2006813"/>
                </a:cubicBezTo>
                <a:cubicBezTo>
                  <a:pt x="1742601" y="2004996"/>
                  <a:pt x="1745328" y="2003180"/>
                  <a:pt x="1747147" y="2001363"/>
                </a:cubicBezTo>
                <a:cubicBezTo>
                  <a:pt x="1746238" y="2000454"/>
                  <a:pt x="1744419" y="1999546"/>
                  <a:pt x="1742601" y="1999546"/>
                </a:cubicBezTo>
                <a:cubicBezTo>
                  <a:pt x="1742601" y="1999546"/>
                  <a:pt x="1741692" y="1997729"/>
                  <a:pt x="1742601" y="1996821"/>
                </a:cubicBezTo>
                <a:cubicBezTo>
                  <a:pt x="1743511" y="1995004"/>
                  <a:pt x="1745328" y="1993187"/>
                  <a:pt x="1746238" y="1991370"/>
                </a:cubicBezTo>
                <a:cubicBezTo>
                  <a:pt x="1747147" y="1987736"/>
                  <a:pt x="1748055" y="1984103"/>
                  <a:pt x="1744419" y="1982286"/>
                </a:cubicBezTo>
                <a:cubicBezTo>
                  <a:pt x="1741692" y="1980469"/>
                  <a:pt x="1738056" y="1979560"/>
                  <a:pt x="1734420" y="1982286"/>
                </a:cubicBezTo>
                <a:cubicBezTo>
                  <a:pt x="1731693" y="1984103"/>
                  <a:pt x="1728966" y="1985920"/>
                  <a:pt x="1726239" y="1987736"/>
                </a:cubicBezTo>
                <a:cubicBezTo>
                  <a:pt x="1726239" y="1990462"/>
                  <a:pt x="1726239" y="1995004"/>
                  <a:pt x="1724421" y="1997729"/>
                </a:cubicBezTo>
                <a:cubicBezTo>
                  <a:pt x="1723512" y="1999546"/>
                  <a:pt x="1718967" y="2000454"/>
                  <a:pt x="1716240" y="2001363"/>
                </a:cubicBezTo>
                <a:cubicBezTo>
                  <a:pt x="1711694" y="2002271"/>
                  <a:pt x="1706240" y="2001363"/>
                  <a:pt x="1702604" y="2002271"/>
                </a:cubicBezTo>
                <a:cubicBezTo>
                  <a:pt x="1704422" y="2003180"/>
                  <a:pt x="1707149" y="2003180"/>
                  <a:pt x="1700786" y="2005905"/>
                </a:cubicBezTo>
                <a:cubicBezTo>
                  <a:pt x="1698968" y="2005905"/>
                  <a:pt x="1697150" y="2006813"/>
                  <a:pt x="1694423" y="2007722"/>
                </a:cubicBezTo>
                <a:cubicBezTo>
                  <a:pt x="1693514" y="2007722"/>
                  <a:pt x="1692605" y="2007722"/>
                  <a:pt x="1691696" y="2007722"/>
                </a:cubicBezTo>
                <a:cubicBezTo>
                  <a:pt x="1678970" y="2012264"/>
                  <a:pt x="1663516" y="2024074"/>
                  <a:pt x="1653517" y="2025890"/>
                </a:cubicBezTo>
                <a:cubicBezTo>
                  <a:pt x="1658971" y="2022256"/>
                  <a:pt x="1665334" y="2018623"/>
                  <a:pt x="1670788" y="2014989"/>
                </a:cubicBezTo>
                <a:cubicBezTo>
                  <a:pt x="1667152" y="2014989"/>
                  <a:pt x="1664425" y="2014989"/>
                  <a:pt x="1660789" y="2014081"/>
                </a:cubicBezTo>
                <a:cubicBezTo>
                  <a:pt x="1659880" y="2014081"/>
                  <a:pt x="1658971" y="2013172"/>
                  <a:pt x="1658062" y="2012264"/>
                </a:cubicBezTo>
                <a:cubicBezTo>
                  <a:pt x="1658062" y="2012264"/>
                  <a:pt x="1658971" y="2010447"/>
                  <a:pt x="1658971" y="2010447"/>
                </a:cubicBezTo>
                <a:cubicBezTo>
                  <a:pt x="1664425" y="2006813"/>
                  <a:pt x="1668970" y="2006813"/>
                  <a:pt x="1674424" y="2010447"/>
                </a:cubicBezTo>
                <a:cubicBezTo>
                  <a:pt x="1674424" y="2010447"/>
                  <a:pt x="1674424" y="2011356"/>
                  <a:pt x="1675333" y="2012264"/>
                </a:cubicBezTo>
                <a:cubicBezTo>
                  <a:pt x="1678060" y="2009539"/>
                  <a:pt x="1681696" y="2007722"/>
                  <a:pt x="1684424" y="2005905"/>
                </a:cubicBezTo>
                <a:cubicBezTo>
                  <a:pt x="1681696" y="2003180"/>
                  <a:pt x="1678970" y="2000454"/>
                  <a:pt x="1674424" y="2001363"/>
                </a:cubicBezTo>
                <a:cubicBezTo>
                  <a:pt x="1670788" y="2002271"/>
                  <a:pt x="1666243" y="2001363"/>
                  <a:pt x="1662607" y="2001363"/>
                </a:cubicBezTo>
                <a:cubicBezTo>
                  <a:pt x="1658971" y="2004996"/>
                  <a:pt x="1654426" y="2008630"/>
                  <a:pt x="1649881" y="2010447"/>
                </a:cubicBezTo>
                <a:cubicBezTo>
                  <a:pt x="1648972" y="2006813"/>
                  <a:pt x="1641699" y="2014081"/>
                  <a:pt x="1641699" y="2008630"/>
                </a:cubicBezTo>
                <a:cubicBezTo>
                  <a:pt x="1640790" y="2007722"/>
                  <a:pt x="1641699" y="2006813"/>
                  <a:pt x="1641699" y="2004996"/>
                </a:cubicBezTo>
                <a:cubicBezTo>
                  <a:pt x="1635336" y="2008630"/>
                  <a:pt x="1628064" y="2008630"/>
                  <a:pt x="1620792" y="2008630"/>
                </a:cubicBezTo>
                <a:cubicBezTo>
                  <a:pt x="1613520" y="2007722"/>
                  <a:pt x="1608975" y="2009539"/>
                  <a:pt x="1606248" y="2018623"/>
                </a:cubicBezTo>
                <a:cubicBezTo>
                  <a:pt x="1604429" y="2023165"/>
                  <a:pt x="1601702" y="2025890"/>
                  <a:pt x="1597157" y="2028616"/>
                </a:cubicBezTo>
                <a:cubicBezTo>
                  <a:pt x="1597157" y="2030432"/>
                  <a:pt x="1595339" y="2034066"/>
                  <a:pt x="1591703" y="2036791"/>
                </a:cubicBezTo>
                <a:cubicBezTo>
                  <a:pt x="1598975" y="2036791"/>
                  <a:pt x="1601702" y="2044059"/>
                  <a:pt x="1610793" y="2041334"/>
                </a:cubicBezTo>
                <a:cubicBezTo>
                  <a:pt x="1607157" y="2043150"/>
                  <a:pt x="1604429" y="2044967"/>
                  <a:pt x="1603520" y="2047692"/>
                </a:cubicBezTo>
                <a:cubicBezTo>
                  <a:pt x="1607157" y="2049509"/>
                  <a:pt x="1613520" y="2046784"/>
                  <a:pt x="1615338" y="2050418"/>
                </a:cubicBezTo>
                <a:cubicBezTo>
                  <a:pt x="1607157" y="2052235"/>
                  <a:pt x="1597157" y="2057685"/>
                  <a:pt x="1588976" y="2065861"/>
                </a:cubicBezTo>
                <a:cubicBezTo>
                  <a:pt x="1586249" y="2058594"/>
                  <a:pt x="1573523" y="2067678"/>
                  <a:pt x="1569887" y="2069495"/>
                </a:cubicBezTo>
                <a:cubicBezTo>
                  <a:pt x="1574432" y="2072220"/>
                  <a:pt x="1580795" y="2070403"/>
                  <a:pt x="1586249" y="2065861"/>
                </a:cubicBezTo>
                <a:cubicBezTo>
                  <a:pt x="1585340" y="2074037"/>
                  <a:pt x="1595339" y="2063136"/>
                  <a:pt x="1595339" y="2069495"/>
                </a:cubicBezTo>
                <a:cubicBezTo>
                  <a:pt x="1588067" y="2074945"/>
                  <a:pt x="1558069" y="2070403"/>
                  <a:pt x="1551706" y="2085846"/>
                </a:cubicBezTo>
                <a:cubicBezTo>
                  <a:pt x="1569887" y="2075854"/>
                  <a:pt x="1576250" y="2081304"/>
                  <a:pt x="1589885" y="2078579"/>
                </a:cubicBezTo>
                <a:cubicBezTo>
                  <a:pt x="1596248" y="2085846"/>
                  <a:pt x="1593521" y="2090388"/>
                  <a:pt x="1588976" y="2094931"/>
                </a:cubicBezTo>
                <a:cubicBezTo>
                  <a:pt x="1587158" y="2091297"/>
                  <a:pt x="1587158" y="2091297"/>
                  <a:pt x="1587158" y="2091297"/>
                </a:cubicBezTo>
                <a:cubicBezTo>
                  <a:pt x="1582613" y="2093114"/>
                  <a:pt x="1581704" y="2094931"/>
                  <a:pt x="1578977" y="2096747"/>
                </a:cubicBezTo>
                <a:cubicBezTo>
                  <a:pt x="1580795" y="2097656"/>
                  <a:pt x="1582613" y="2097656"/>
                  <a:pt x="1579886" y="2099473"/>
                </a:cubicBezTo>
                <a:cubicBezTo>
                  <a:pt x="1580795" y="2101289"/>
                  <a:pt x="1581477" y="2100608"/>
                  <a:pt x="1582613" y="2099359"/>
                </a:cubicBezTo>
                <a:lnTo>
                  <a:pt x="1588027" y="2095865"/>
                </a:lnTo>
                <a:lnTo>
                  <a:pt x="1588029" y="2095865"/>
                </a:lnTo>
                <a:lnTo>
                  <a:pt x="1576250" y="2104015"/>
                </a:lnTo>
                <a:cubicBezTo>
                  <a:pt x="1571932" y="2106740"/>
                  <a:pt x="1567614" y="2109465"/>
                  <a:pt x="1564432" y="2112191"/>
                </a:cubicBezTo>
                <a:cubicBezTo>
                  <a:pt x="1543525" y="2117641"/>
                  <a:pt x="1517163" y="2136718"/>
                  <a:pt x="1500801" y="2136718"/>
                </a:cubicBezTo>
                <a:cubicBezTo>
                  <a:pt x="1507164" y="2133084"/>
                  <a:pt x="1523526" y="2129451"/>
                  <a:pt x="1523526" y="2121275"/>
                </a:cubicBezTo>
                <a:cubicBezTo>
                  <a:pt x="1516254" y="2115824"/>
                  <a:pt x="1510800" y="2129451"/>
                  <a:pt x="1506255" y="2124000"/>
                </a:cubicBezTo>
                <a:cubicBezTo>
                  <a:pt x="1516254" y="2118549"/>
                  <a:pt x="1520799" y="2120366"/>
                  <a:pt x="1523526" y="2113099"/>
                </a:cubicBezTo>
                <a:cubicBezTo>
                  <a:pt x="1519890" y="2114007"/>
                  <a:pt x="1519890" y="2111282"/>
                  <a:pt x="1518072" y="2112191"/>
                </a:cubicBezTo>
                <a:cubicBezTo>
                  <a:pt x="1508982" y="2116733"/>
                  <a:pt x="1499892" y="2124909"/>
                  <a:pt x="1502619" y="2128542"/>
                </a:cubicBezTo>
                <a:cubicBezTo>
                  <a:pt x="1501710" y="2124000"/>
                  <a:pt x="1497165" y="2133993"/>
                  <a:pt x="1495346" y="2129451"/>
                </a:cubicBezTo>
                <a:cubicBezTo>
                  <a:pt x="1498073" y="2126725"/>
                  <a:pt x="1497165" y="2123092"/>
                  <a:pt x="1498073" y="2120366"/>
                </a:cubicBezTo>
                <a:cubicBezTo>
                  <a:pt x="1508982" y="2116733"/>
                  <a:pt x="1515345" y="2112191"/>
                  <a:pt x="1516254" y="2106740"/>
                </a:cubicBezTo>
                <a:cubicBezTo>
                  <a:pt x="1500801" y="2104923"/>
                  <a:pt x="1491710" y="2112191"/>
                  <a:pt x="1480802" y="2114007"/>
                </a:cubicBezTo>
                <a:cubicBezTo>
                  <a:pt x="1478075" y="2117641"/>
                  <a:pt x="1475348" y="2121275"/>
                  <a:pt x="1472621" y="2124909"/>
                </a:cubicBezTo>
                <a:cubicBezTo>
                  <a:pt x="1469894" y="2127634"/>
                  <a:pt x="1466258" y="2126725"/>
                  <a:pt x="1462621" y="2125817"/>
                </a:cubicBezTo>
                <a:cubicBezTo>
                  <a:pt x="1459895" y="2124909"/>
                  <a:pt x="1458985" y="2120366"/>
                  <a:pt x="1454440" y="2123092"/>
                </a:cubicBezTo>
                <a:cubicBezTo>
                  <a:pt x="1448986" y="2126725"/>
                  <a:pt x="1441714" y="2128542"/>
                  <a:pt x="1437169" y="2133084"/>
                </a:cubicBezTo>
                <a:cubicBezTo>
                  <a:pt x="1426261" y="2143985"/>
                  <a:pt x="1413534" y="2151253"/>
                  <a:pt x="1399899" y="2156703"/>
                </a:cubicBezTo>
                <a:cubicBezTo>
                  <a:pt x="1399899" y="2156703"/>
                  <a:pt x="1399899" y="2156703"/>
                  <a:pt x="1399899" y="2157612"/>
                </a:cubicBezTo>
                <a:cubicBezTo>
                  <a:pt x="1399899" y="2157612"/>
                  <a:pt x="1400808" y="2158520"/>
                  <a:pt x="1400808" y="2159429"/>
                </a:cubicBezTo>
                <a:cubicBezTo>
                  <a:pt x="1413534" y="2156703"/>
                  <a:pt x="1423534" y="2160337"/>
                  <a:pt x="1437169" y="2153070"/>
                </a:cubicBezTo>
                <a:cubicBezTo>
                  <a:pt x="1436260" y="2153978"/>
                  <a:pt x="1435351" y="2154887"/>
                  <a:pt x="1434442" y="2155795"/>
                </a:cubicBezTo>
                <a:cubicBezTo>
                  <a:pt x="1442623" y="2153978"/>
                  <a:pt x="1450804" y="2152161"/>
                  <a:pt x="1459895" y="2151253"/>
                </a:cubicBezTo>
                <a:cubicBezTo>
                  <a:pt x="1465348" y="2160337"/>
                  <a:pt x="1449895" y="2150345"/>
                  <a:pt x="1450804" y="2158520"/>
                </a:cubicBezTo>
                <a:cubicBezTo>
                  <a:pt x="1456258" y="2159429"/>
                  <a:pt x="1474439" y="2155795"/>
                  <a:pt x="1474439" y="2149436"/>
                </a:cubicBezTo>
                <a:cubicBezTo>
                  <a:pt x="1470803" y="2151253"/>
                  <a:pt x="1466258" y="2153070"/>
                  <a:pt x="1462621" y="2154887"/>
                </a:cubicBezTo>
                <a:cubicBezTo>
                  <a:pt x="1463531" y="2151253"/>
                  <a:pt x="1468985" y="2149436"/>
                  <a:pt x="1473530" y="2146711"/>
                </a:cubicBezTo>
                <a:cubicBezTo>
                  <a:pt x="1474439" y="2146711"/>
                  <a:pt x="1474439" y="2146711"/>
                  <a:pt x="1474439" y="2146711"/>
                </a:cubicBezTo>
                <a:cubicBezTo>
                  <a:pt x="1477166" y="2144894"/>
                  <a:pt x="1479893" y="2143985"/>
                  <a:pt x="1481711" y="2142169"/>
                </a:cubicBezTo>
                <a:cubicBezTo>
                  <a:pt x="1483075" y="2142850"/>
                  <a:pt x="1490063" y="2141998"/>
                  <a:pt x="1491170" y="2142680"/>
                </a:cubicBezTo>
                <a:lnTo>
                  <a:pt x="1490226" y="2143644"/>
                </a:lnTo>
                <a:lnTo>
                  <a:pt x="1488983" y="2143985"/>
                </a:lnTo>
                <a:cubicBezTo>
                  <a:pt x="1488983" y="2143985"/>
                  <a:pt x="1488983" y="2143985"/>
                  <a:pt x="1489892" y="2143985"/>
                </a:cubicBezTo>
                <a:lnTo>
                  <a:pt x="1490226" y="2143644"/>
                </a:lnTo>
                <a:lnTo>
                  <a:pt x="1514209" y="2137059"/>
                </a:lnTo>
                <a:cubicBezTo>
                  <a:pt x="1522390" y="2134447"/>
                  <a:pt x="1530344" y="2131722"/>
                  <a:pt x="1538071" y="2129451"/>
                </a:cubicBezTo>
                <a:cubicBezTo>
                  <a:pt x="1558069" y="2123092"/>
                  <a:pt x="1576250" y="2117641"/>
                  <a:pt x="1596248" y="2117641"/>
                </a:cubicBezTo>
                <a:cubicBezTo>
                  <a:pt x="1599884" y="2109465"/>
                  <a:pt x="1607157" y="2106740"/>
                  <a:pt x="1615338" y="2105831"/>
                </a:cubicBezTo>
                <a:cubicBezTo>
                  <a:pt x="1636245" y="2099473"/>
                  <a:pt x="1652608" y="2087663"/>
                  <a:pt x="1663516" y="2076762"/>
                </a:cubicBezTo>
                <a:cubicBezTo>
                  <a:pt x="1669879" y="2084938"/>
                  <a:pt x="1679879" y="2063136"/>
                  <a:pt x="1689878" y="2063136"/>
                </a:cubicBezTo>
                <a:cubicBezTo>
                  <a:pt x="1688969" y="2060410"/>
                  <a:pt x="1690787" y="2059502"/>
                  <a:pt x="1687151" y="2059502"/>
                </a:cubicBezTo>
                <a:cubicBezTo>
                  <a:pt x="1697605" y="2058594"/>
                  <a:pt x="1703286" y="2052462"/>
                  <a:pt x="1709081" y="2045648"/>
                </a:cubicBezTo>
                <a:lnTo>
                  <a:pt x="1723518" y="2034194"/>
                </a:lnTo>
                <a:lnTo>
                  <a:pt x="1723782" y="2039843"/>
                </a:lnTo>
                <a:cubicBezTo>
                  <a:pt x="1720842" y="2045932"/>
                  <a:pt x="1710104" y="2052916"/>
                  <a:pt x="1708058" y="2060410"/>
                </a:cubicBezTo>
                <a:cubicBezTo>
                  <a:pt x="1691696" y="2060410"/>
                  <a:pt x="1684424" y="2074945"/>
                  <a:pt x="1667152" y="2084938"/>
                </a:cubicBezTo>
                <a:cubicBezTo>
                  <a:pt x="1667152" y="2086300"/>
                  <a:pt x="1667152" y="2089480"/>
                  <a:pt x="1666129" y="2092205"/>
                </a:cubicBezTo>
                <a:lnTo>
                  <a:pt x="1662463" y="2094532"/>
                </a:lnTo>
                <a:lnTo>
                  <a:pt x="1660675" y="2093341"/>
                </a:lnTo>
                <a:cubicBezTo>
                  <a:pt x="1658289" y="2092659"/>
                  <a:pt x="1654426" y="2092205"/>
                  <a:pt x="1653517" y="2091297"/>
                </a:cubicBezTo>
                <a:cubicBezTo>
                  <a:pt x="1644426" y="2094931"/>
                  <a:pt x="1637154" y="2101289"/>
                  <a:pt x="1629882" y="2106740"/>
                </a:cubicBezTo>
                <a:cubicBezTo>
                  <a:pt x="1635336" y="2107649"/>
                  <a:pt x="1639882" y="2109465"/>
                  <a:pt x="1641699" y="2111282"/>
                </a:cubicBezTo>
                <a:cubicBezTo>
                  <a:pt x="1639882" y="2112191"/>
                  <a:pt x="1638063" y="2112191"/>
                  <a:pt x="1636245" y="2113099"/>
                </a:cubicBezTo>
                <a:cubicBezTo>
                  <a:pt x="1636245" y="2114916"/>
                  <a:pt x="1636245" y="2115824"/>
                  <a:pt x="1638972" y="2117641"/>
                </a:cubicBezTo>
                <a:cubicBezTo>
                  <a:pt x="1628973" y="2124000"/>
                  <a:pt x="1627155" y="2120366"/>
                  <a:pt x="1620792" y="2121275"/>
                </a:cubicBezTo>
                <a:cubicBezTo>
                  <a:pt x="1628064" y="2128542"/>
                  <a:pt x="1596248" y="2136718"/>
                  <a:pt x="1589885" y="2144894"/>
                </a:cubicBezTo>
                <a:cubicBezTo>
                  <a:pt x="1589885" y="2142169"/>
                  <a:pt x="1586249" y="2142169"/>
                  <a:pt x="1581704" y="2143985"/>
                </a:cubicBezTo>
                <a:cubicBezTo>
                  <a:pt x="1583522" y="2145802"/>
                  <a:pt x="1585340" y="2144894"/>
                  <a:pt x="1583522" y="2148527"/>
                </a:cubicBezTo>
                <a:cubicBezTo>
                  <a:pt x="1537162" y="2163971"/>
                  <a:pt x="1495346" y="2175780"/>
                  <a:pt x="1452622" y="2188498"/>
                </a:cubicBezTo>
                <a:cubicBezTo>
                  <a:pt x="1437169" y="2187590"/>
                  <a:pt x="1395354" y="2193041"/>
                  <a:pt x="1399899" y="2207575"/>
                </a:cubicBezTo>
                <a:cubicBezTo>
                  <a:pt x="1348993" y="2223927"/>
                  <a:pt x="1293543" y="2227561"/>
                  <a:pt x="1236274" y="2232103"/>
                </a:cubicBezTo>
                <a:cubicBezTo>
                  <a:pt x="1217185" y="2225744"/>
                  <a:pt x="1193550" y="2229377"/>
                  <a:pt x="1175370" y="2230286"/>
                </a:cubicBezTo>
                <a:cubicBezTo>
                  <a:pt x="1178097" y="2230286"/>
                  <a:pt x="1170825" y="2226652"/>
                  <a:pt x="1165370" y="2228469"/>
                </a:cubicBezTo>
                <a:cubicBezTo>
                  <a:pt x="1147190" y="2234828"/>
                  <a:pt x="1178097" y="2240279"/>
                  <a:pt x="1193550" y="2239370"/>
                </a:cubicBezTo>
                <a:cubicBezTo>
                  <a:pt x="1179915" y="2239370"/>
                  <a:pt x="1192641" y="2249363"/>
                  <a:pt x="1195368" y="2252997"/>
                </a:cubicBezTo>
                <a:cubicBezTo>
                  <a:pt x="1224457" y="2255722"/>
                  <a:pt x="1248092" y="2254813"/>
                  <a:pt x="1273544" y="2257539"/>
                </a:cubicBezTo>
                <a:cubicBezTo>
                  <a:pt x="1279908" y="2256630"/>
                  <a:pt x="1280817" y="2252088"/>
                  <a:pt x="1288998" y="2252088"/>
                </a:cubicBezTo>
                <a:cubicBezTo>
                  <a:pt x="1299906" y="2257539"/>
                  <a:pt x="1311723" y="2246637"/>
                  <a:pt x="1324450" y="2246637"/>
                </a:cubicBezTo>
                <a:cubicBezTo>
                  <a:pt x="1332631" y="2245729"/>
                  <a:pt x="1338994" y="2251180"/>
                  <a:pt x="1346266" y="2250271"/>
                </a:cubicBezTo>
                <a:cubicBezTo>
                  <a:pt x="1354448" y="2249363"/>
                  <a:pt x="1361720" y="2242095"/>
                  <a:pt x="1368992" y="2241187"/>
                </a:cubicBezTo>
                <a:cubicBezTo>
                  <a:pt x="1373537" y="2241187"/>
                  <a:pt x="1380809" y="2242095"/>
                  <a:pt x="1384445" y="2242095"/>
                </a:cubicBezTo>
                <a:cubicBezTo>
                  <a:pt x="1384445" y="2242095"/>
                  <a:pt x="1382627" y="2239370"/>
                  <a:pt x="1381718" y="2239370"/>
                </a:cubicBezTo>
                <a:cubicBezTo>
                  <a:pt x="1389900" y="2238462"/>
                  <a:pt x="1393536" y="2242095"/>
                  <a:pt x="1400808" y="2241187"/>
                </a:cubicBezTo>
                <a:cubicBezTo>
                  <a:pt x="1401717" y="2241187"/>
                  <a:pt x="1401717" y="2236645"/>
                  <a:pt x="1402626" y="2235737"/>
                </a:cubicBezTo>
                <a:cubicBezTo>
                  <a:pt x="1410807" y="2231194"/>
                  <a:pt x="1423534" y="2236645"/>
                  <a:pt x="1434442" y="2234828"/>
                </a:cubicBezTo>
                <a:cubicBezTo>
                  <a:pt x="1440805" y="2228469"/>
                  <a:pt x="1424442" y="2230286"/>
                  <a:pt x="1435351" y="2226652"/>
                </a:cubicBezTo>
                <a:cubicBezTo>
                  <a:pt x="1437169" y="2231194"/>
                  <a:pt x="1447168" y="2228469"/>
                  <a:pt x="1451713" y="2230286"/>
                </a:cubicBezTo>
                <a:cubicBezTo>
                  <a:pt x="1457167" y="2220293"/>
                  <a:pt x="1480802" y="2223927"/>
                  <a:pt x="1475348" y="2216659"/>
                </a:cubicBezTo>
                <a:cubicBezTo>
                  <a:pt x="1484438" y="2215751"/>
                  <a:pt x="1497165" y="2214843"/>
                  <a:pt x="1508982" y="2212117"/>
                </a:cubicBezTo>
                <a:cubicBezTo>
                  <a:pt x="1520799" y="2209392"/>
                  <a:pt x="1531707" y="2205758"/>
                  <a:pt x="1539889" y="2203033"/>
                </a:cubicBezTo>
                <a:cubicBezTo>
                  <a:pt x="1537162" y="2203941"/>
                  <a:pt x="1538071" y="2205758"/>
                  <a:pt x="1538071" y="2208484"/>
                </a:cubicBezTo>
                <a:cubicBezTo>
                  <a:pt x="1557160" y="2201216"/>
                  <a:pt x="1563523" y="2199399"/>
                  <a:pt x="1574432" y="2198491"/>
                </a:cubicBezTo>
                <a:cubicBezTo>
                  <a:pt x="1573523" y="2197583"/>
                  <a:pt x="1571704" y="2197583"/>
                  <a:pt x="1570796" y="2196674"/>
                </a:cubicBezTo>
                <a:cubicBezTo>
                  <a:pt x="1584431" y="2192132"/>
                  <a:pt x="1598066" y="2188498"/>
                  <a:pt x="1609884" y="2183048"/>
                </a:cubicBezTo>
                <a:cubicBezTo>
                  <a:pt x="1620792" y="2177597"/>
                  <a:pt x="1630791" y="2173055"/>
                  <a:pt x="1638972" y="2168513"/>
                </a:cubicBezTo>
                <a:cubicBezTo>
                  <a:pt x="1641699" y="2169421"/>
                  <a:pt x="1644426" y="2170330"/>
                  <a:pt x="1648063" y="2170330"/>
                </a:cubicBezTo>
                <a:cubicBezTo>
                  <a:pt x="1652608" y="2163971"/>
                  <a:pt x="1655335" y="2164879"/>
                  <a:pt x="1660789" y="2165788"/>
                </a:cubicBezTo>
                <a:cubicBezTo>
                  <a:pt x="1664425" y="2161245"/>
                  <a:pt x="1659880" y="2156703"/>
                  <a:pt x="1668061" y="2156703"/>
                </a:cubicBezTo>
                <a:cubicBezTo>
                  <a:pt x="1661698" y="2163971"/>
                  <a:pt x="1679879" y="2155795"/>
                  <a:pt x="1685333" y="2154887"/>
                </a:cubicBezTo>
                <a:cubicBezTo>
                  <a:pt x="1683515" y="2152161"/>
                  <a:pt x="1690787" y="2150345"/>
                  <a:pt x="1687151" y="2146711"/>
                </a:cubicBezTo>
                <a:cubicBezTo>
                  <a:pt x="1686242" y="2143985"/>
                  <a:pt x="1679879" y="2148527"/>
                  <a:pt x="1678060" y="2146711"/>
                </a:cubicBezTo>
                <a:cubicBezTo>
                  <a:pt x="1693514" y="2139443"/>
                  <a:pt x="1696241" y="2143077"/>
                  <a:pt x="1699877" y="2149436"/>
                </a:cubicBezTo>
                <a:cubicBezTo>
                  <a:pt x="1695332" y="2153978"/>
                  <a:pt x="1685333" y="2158520"/>
                  <a:pt x="1680788" y="2163971"/>
                </a:cubicBezTo>
                <a:cubicBezTo>
                  <a:pt x="1672606" y="2158520"/>
                  <a:pt x="1648972" y="2174872"/>
                  <a:pt x="1644426" y="2180323"/>
                </a:cubicBezTo>
                <a:cubicBezTo>
                  <a:pt x="1647154" y="2179414"/>
                  <a:pt x="1647154" y="2182139"/>
                  <a:pt x="1649881" y="2181231"/>
                </a:cubicBezTo>
                <a:cubicBezTo>
                  <a:pt x="1649881" y="2179414"/>
                  <a:pt x="1648063" y="2177597"/>
                  <a:pt x="1650790" y="2175780"/>
                </a:cubicBezTo>
                <a:cubicBezTo>
                  <a:pt x="1668970" y="2177597"/>
                  <a:pt x="1681696" y="2165788"/>
                  <a:pt x="1699877" y="2155795"/>
                </a:cubicBezTo>
                <a:cubicBezTo>
                  <a:pt x="1697150" y="2163971"/>
                  <a:pt x="1707149" y="2157612"/>
                  <a:pt x="1709877" y="2162154"/>
                </a:cubicBezTo>
                <a:cubicBezTo>
                  <a:pt x="1690787" y="2172147"/>
                  <a:pt x="1670788" y="2180323"/>
                  <a:pt x="1653517" y="2189407"/>
                </a:cubicBezTo>
                <a:cubicBezTo>
                  <a:pt x="1659880" y="2183048"/>
                  <a:pt x="1644426" y="2188498"/>
                  <a:pt x="1641699" y="2188498"/>
                </a:cubicBezTo>
                <a:cubicBezTo>
                  <a:pt x="1638063" y="2192132"/>
                  <a:pt x="1625337" y="2203033"/>
                  <a:pt x="1621701" y="2202125"/>
                </a:cubicBezTo>
                <a:cubicBezTo>
                  <a:pt x="1624428" y="2201216"/>
                  <a:pt x="1623519" y="2199399"/>
                  <a:pt x="1622610" y="2197583"/>
                </a:cubicBezTo>
                <a:cubicBezTo>
                  <a:pt x="1614429" y="2208484"/>
                  <a:pt x="1598066" y="2211209"/>
                  <a:pt x="1584431" y="2218476"/>
                </a:cubicBezTo>
                <a:cubicBezTo>
                  <a:pt x="1599884" y="2212117"/>
                  <a:pt x="1593521" y="2217568"/>
                  <a:pt x="1606248" y="2214843"/>
                </a:cubicBezTo>
                <a:cubicBezTo>
                  <a:pt x="1595339" y="2221202"/>
                  <a:pt x="1589885" y="2224835"/>
                  <a:pt x="1579886" y="2223019"/>
                </a:cubicBezTo>
                <a:cubicBezTo>
                  <a:pt x="1581704" y="2227561"/>
                  <a:pt x="1581704" y="2227561"/>
                  <a:pt x="1581704" y="2227561"/>
                </a:cubicBezTo>
                <a:cubicBezTo>
                  <a:pt x="1568977" y="2229377"/>
                  <a:pt x="1553524" y="2235737"/>
                  <a:pt x="1538071" y="2243004"/>
                </a:cubicBezTo>
                <a:cubicBezTo>
                  <a:pt x="1529890" y="2245729"/>
                  <a:pt x="1521708" y="2249363"/>
                  <a:pt x="1513527" y="2252088"/>
                </a:cubicBezTo>
                <a:cubicBezTo>
                  <a:pt x="1505346" y="2254813"/>
                  <a:pt x="1497165" y="2256630"/>
                  <a:pt x="1488983" y="2257539"/>
                </a:cubicBezTo>
                <a:cubicBezTo>
                  <a:pt x="1488983" y="2259355"/>
                  <a:pt x="1489892" y="2261172"/>
                  <a:pt x="1487165" y="2262081"/>
                </a:cubicBezTo>
                <a:cubicBezTo>
                  <a:pt x="1458076" y="2263898"/>
                  <a:pt x="1419897" y="2283883"/>
                  <a:pt x="1404444" y="2281158"/>
                </a:cubicBezTo>
                <a:cubicBezTo>
                  <a:pt x="1404444" y="2286608"/>
                  <a:pt x="1418079" y="2285700"/>
                  <a:pt x="1424442" y="2281158"/>
                </a:cubicBezTo>
                <a:cubicBezTo>
                  <a:pt x="1424442" y="2291150"/>
                  <a:pt x="1407171" y="2287517"/>
                  <a:pt x="1399899" y="2287517"/>
                </a:cubicBezTo>
                <a:cubicBezTo>
                  <a:pt x="1400808" y="2287517"/>
                  <a:pt x="1400808" y="2290242"/>
                  <a:pt x="1400808" y="2290242"/>
                </a:cubicBezTo>
                <a:cubicBezTo>
                  <a:pt x="1389900" y="2290242"/>
                  <a:pt x="1384445" y="2284791"/>
                  <a:pt x="1372628" y="2285700"/>
                </a:cubicBezTo>
                <a:cubicBezTo>
                  <a:pt x="1358084" y="2286608"/>
                  <a:pt x="1354448" y="2294784"/>
                  <a:pt x="1335358" y="2295692"/>
                </a:cubicBezTo>
                <a:cubicBezTo>
                  <a:pt x="1339903" y="2287517"/>
                  <a:pt x="1315359" y="2297510"/>
                  <a:pt x="1308087" y="2294784"/>
                </a:cubicBezTo>
                <a:cubicBezTo>
                  <a:pt x="1322632" y="2292059"/>
                  <a:pt x="1314450" y="2292059"/>
                  <a:pt x="1302633" y="2292967"/>
                </a:cubicBezTo>
                <a:cubicBezTo>
                  <a:pt x="1290816" y="2293876"/>
                  <a:pt x="1275362" y="2294784"/>
                  <a:pt x="1275362" y="2300235"/>
                </a:cubicBezTo>
                <a:cubicBezTo>
                  <a:pt x="1284453" y="2299326"/>
                  <a:pt x="1286271" y="2302960"/>
                  <a:pt x="1292634" y="2303868"/>
                </a:cubicBezTo>
                <a:cubicBezTo>
                  <a:pt x="1277181" y="2303868"/>
                  <a:pt x="1284453" y="2305685"/>
                  <a:pt x="1281725" y="2311136"/>
                </a:cubicBezTo>
                <a:cubicBezTo>
                  <a:pt x="1269908" y="2310227"/>
                  <a:pt x="1268090" y="2314770"/>
                  <a:pt x="1259909" y="2315678"/>
                </a:cubicBezTo>
                <a:cubicBezTo>
                  <a:pt x="1260818" y="2311136"/>
                  <a:pt x="1272635" y="2311136"/>
                  <a:pt x="1276271" y="2307502"/>
                </a:cubicBezTo>
                <a:cubicBezTo>
                  <a:pt x="1272635" y="2307502"/>
                  <a:pt x="1269908" y="2306594"/>
                  <a:pt x="1268090" y="2306594"/>
                </a:cubicBezTo>
                <a:cubicBezTo>
                  <a:pt x="1261727" y="2308410"/>
                  <a:pt x="1258091" y="2315678"/>
                  <a:pt x="1251728" y="2310227"/>
                </a:cubicBezTo>
                <a:cubicBezTo>
                  <a:pt x="1251728" y="2312953"/>
                  <a:pt x="1250819" y="2314770"/>
                  <a:pt x="1249001" y="2315678"/>
                </a:cubicBezTo>
                <a:cubicBezTo>
                  <a:pt x="1270817" y="2316586"/>
                  <a:pt x="1286271" y="2317495"/>
                  <a:pt x="1300815" y="2316586"/>
                </a:cubicBezTo>
                <a:cubicBezTo>
                  <a:pt x="1316268" y="2315678"/>
                  <a:pt x="1329904" y="2312953"/>
                  <a:pt x="1350812" y="2306594"/>
                </a:cubicBezTo>
                <a:cubicBezTo>
                  <a:pt x="1362629" y="2307502"/>
                  <a:pt x="1375355" y="2303868"/>
                  <a:pt x="1388081" y="2301143"/>
                </a:cubicBezTo>
                <a:cubicBezTo>
                  <a:pt x="1400808" y="2298418"/>
                  <a:pt x="1413534" y="2296601"/>
                  <a:pt x="1427170" y="2296601"/>
                </a:cubicBezTo>
                <a:cubicBezTo>
                  <a:pt x="1427170" y="2293876"/>
                  <a:pt x="1436260" y="2293876"/>
                  <a:pt x="1434442" y="2291150"/>
                </a:cubicBezTo>
                <a:cubicBezTo>
                  <a:pt x="1468985" y="2286608"/>
                  <a:pt x="1500801" y="2263898"/>
                  <a:pt x="1530798" y="2265714"/>
                </a:cubicBezTo>
                <a:cubicBezTo>
                  <a:pt x="1523526" y="2268440"/>
                  <a:pt x="1512618" y="2270257"/>
                  <a:pt x="1512618" y="2273890"/>
                </a:cubicBezTo>
                <a:cubicBezTo>
                  <a:pt x="1521708" y="2272073"/>
                  <a:pt x="1558978" y="2263898"/>
                  <a:pt x="1548070" y="2256630"/>
                </a:cubicBezTo>
                <a:cubicBezTo>
                  <a:pt x="1554433" y="2254813"/>
                  <a:pt x="1560796" y="2254813"/>
                  <a:pt x="1568977" y="2250271"/>
                </a:cubicBezTo>
                <a:cubicBezTo>
                  <a:pt x="1575340" y="2254813"/>
                  <a:pt x="1556251" y="2255722"/>
                  <a:pt x="1557160" y="2259355"/>
                </a:cubicBezTo>
                <a:cubicBezTo>
                  <a:pt x="1569887" y="2255722"/>
                  <a:pt x="1597157" y="2249363"/>
                  <a:pt x="1602611" y="2238462"/>
                </a:cubicBezTo>
                <a:cubicBezTo>
                  <a:pt x="1627155" y="2230286"/>
                  <a:pt x="1647154" y="2220293"/>
                  <a:pt x="1664425" y="2212117"/>
                </a:cubicBezTo>
                <a:cubicBezTo>
                  <a:pt x="1682606" y="2203033"/>
                  <a:pt x="1698059" y="2193949"/>
                  <a:pt x="1710786" y="2183048"/>
                </a:cubicBezTo>
                <a:cubicBezTo>
                  <a:pt x="1716240" y="2189407"/>
                  <a:pt x="1714422" y="2177597"/>
                  <a:pt x="1719876" y="2175780"/>
                </a:cubicBezTo>
                <a:cubicBezTo>
                  <a:pt x="1726239" y="2173963"/>
                  <a:pt x="1720785" y="2183048"/>
                  <a:pt x="1725330" y="2181231"/>
                </a:cubicBezTo>
                <a:cubicBezTo>
                  <a:pt x="1728057" y="2179414"/>
                  <a:pt x="1728966" y="2180323"/>
                  <a:pt x="1730784" y="2179414"/>
                </a:cubicBezTo>
                <a:cubicBezTo>
                  <a:pt x="1740783" y="2174872"/>
                  <a:pt x="1737147" y="2171238"/>
                  <a:pt x="1742601" y="2167605"/>
                </a:cubicBezTo>
                <a:cubicBezTo>
                  <a:pt x="1748055" y="2169421"/>
                  <a:pt x="1758964" y="2161245"/>
                  <a:pt x="1768054" y="2155795"/>
                </a:cubicBezTo>
                <a:lnTo>
                  <a:pt x="1769861" y="2153185"/>
                </a:lnTo>
                <a:lnTo>
                  <a:pt x="1768963" y="2162154"/>
                </a:lnTo>
                <a:cubicBezTo>
                  <a:pt x="1772599" y="2162154"/>
                  <a:pt x="1778962" y="2158520"/>
                  <a:pt x="1782598" y="2159429"/>
                </a:cubicBezTo>
                <a:cubicBezTo>
                  <a:pt x="1775326" y="2167605"/>
                  <a:pt x="1745328" y="2174872"/>
                  <a:pt x="1733511" y="2191223"/>
                </a:cubicBezTo>
                <a:cubicBezTo>
                  <a:pt x="1729875" y="2187590"/>
                  <a:pt x="1723512" y="2194857"/>
                  <a:pt x="1718058" y="2197583"/>
                </a:cubicBezTo>
                <a:cubicBezTo>
                  <a:pt x="1705331" y="2193041"/>
                  <a:pt x="1668970" y="2211209"/>
                  <a:pt x="1655335" y="2219385"/>
                </a:cubicBezTo>
                <a:cubicBezTo>
                  <a:pt x="1656244" y="2222110"/>
                  <a:pt x="1678060" y="2209392"/>
                  <a:pt x="1671697" y="2215751"/>
                </a:cubicBezTo>
                <a:cubicBezTo>
                  <a:pt x="1663516" y="2218476"/>
                  <a:pt x="1656244" y="2222110"/>
                  <a:pt x="1658062" y="2226652"/>
                </a:cubicBezTo>
                <a:cubicBezTo>
                  <a:pt x="1662607" y="2224835"/>
                  <a:pt x="1671697" y="2217568"/>
                  <a:pt x="1673515" y="2220293"/>
                </a:cubicBezTo>
                <a:cubicBezTo>
                  <a:pt x="1666243" y="2226652"/>
                  <a:pt x="1648972" y="2231194"/>
                  <a:pt x="1657153" y="2238462"/>
                </a:cubicBezTo>
                <a:cubicBezTo>
                  <a:pt x="1646245" y="2243912"/>
                  <a:pt x="1658062" y="2231194"/>
                  <a:pt x="1647154" y="2236645"/>
                </a:cubicBezTo>
                <a:cubicBezTo>
                  <a:pt x="1647154" y="2237553"/>
                  <a:pt x="1645335" y="2239370"/>
                  <a:pt x="1642609" y="2240279"/>
                </a:cubicBezTo>
                <a:cubicBezTo>
                  <a:pt x="1641699" y="2247546"/>
                  <a:pt x="1649881" y="2244821"/>
                  <a:pt x="1654426" y="2245729"/>
                </a:cubicBezTo>
                <a:cubicBezTo>
                  <a:pt x="1643518" y="2254813"/>
                  <a:pt x="1640790" y="2249363"/>
                  <a:pt x="1639882" y="2247546"/>
                </a:cubicBezTo>
                <a:cubicBezTo>
                  <a:pt x="1632609" y="2254813"/>
                  <a:pt x="1648063" y="2250271"/>
                  <a:pt x="1642609" y="2256630"/>
                </a:cubicBezTo>
                <a:cubicBezTo>
                  <a:pt x="1632609" y="2263898"/>
                  <a:pt x="1620792" y="2268440"/>
                  <a:pt x="1614429" y="2270257"/>
                </a:cubicBezTo>
                <a:cubicBezTo>
                  <a:pt x="1618065" y="2269348"/>
                  <a:pt x="1618065" y="2267531"/>
                  <a:pt x="1618974" y="2265714"/>
                </a:cubicBezTo>
                <a:cubicBezTo>
                  <a:pt x="1614429" y="2268440"/>
                  <a:pt x="1606248" y="2265714"/>
                  <a:pt x="1605338" y="2270257"/>
                </a:cubicBezTo>
                <a:cubicBezTo>
                  <a:pt x="1608975" y="2269348"/>
                  <a:pt x="1613520" y="2267531"/>
                  <a:pt x="1614429" y="2269348"/>
                </a:cubicBezTo>
                <a:cubicBezTo>
                  <a:pt x="1600793" y="2278432"/>
                  <a:pt x="1575340" y="2283883"/>
                  <a:pt x="1568068" y="2292967"/>
                </a:cubicBezTo>
                <a:cubicBezTo>
                  <a:pt x="1560796" y="2293876"/>
                  <a:pt x="1571704" y="2287517"/>
                  <a:pt x="1563523" y="2288425"/>
                </a:cubicBezTo>
                <a:cubicBezTo>
                  <a:pt x="1548070" y="2292059"/>
                  <a:pt x="1551706" y="2298418"/>
                  <a:pt x="1541707" y="2302960"/>
                </a:cubicBezTo>
                <a:cubicBezTo>
                  <a:pt x="1538980" y="2301143"/>
                  <a:pt x="1542616" y="2293876"/>
                  <a:pt x="1536253" y="2296601"/>
                </a:cubicBezTo>
                <a:cubicBezTo>
                  <a:pt x="1527162" y="2300235"/>
                  <a:pt x="1509891" y="2301143"/>
                  <a:pt x="1513527" y="2307502"/>
                </a:cubicBezTo>
                <a:cubicBezTo>
                  <a:pt x="1516254" y="2308410"/>
                  <a:pt x="1534434" y="2303868"/>
                  <a:pt x="1528071" y="2306594"/>
                </a:cubicBezTo>
                <a:cubicBezTo>
                  <a:pt x="1511709" y="2308410"/>
                  <a:pt x="1501710" y="2313861"/>
                  <a:pt x="1492619" y="2310227"/>
                </a:cubicBezTo>
                <a:cubicBezTo>
                  <a:pt x="1482620" y="2314770"/>
                  <a:pt x="1497165" y="2317495"/>
                  <a:pt x="1487165" y="2320220"/>
                </a:cubicBezTo>
                <a:cubicBezTo>
                  <a:pt x="1482620" y="2320220"/>
                  <a:pt x="1485347" y="2314770"/>
                  <a:pt x="1479893" y="2316586"/>
                </a:cubicBezTo>
                <a:cubicBezTo>
                  <a:pt x="1477166" y="2319312"/>
                  <a:pt x="1448986" y="2332938"/>
                  <a:pt x="1460804" y="2323854"/>
                </a:cubicBezTo>
                <a:cubicBezTo>
                  <a:pt x="1449895" y="2328396"/>
                  <a:pt x="1447168" y="2328396"/>
                  <a:pt x="1430806" y="2332938"/>
                </a:cubicBezTo>
                <a:cubicBezTo>
                  <a:pt x="1429897" y="2330213"/>
                  <a:pt x="1430806" y="2326579"/>
                  <a:pt x="1427170" y="2327488"/>
                </a:cubicBezTo>
                <a:cubicBezTo>
                  <a:pt x="1404444" y="2334755"/>
                  <a:pt x="1381718" y="2337480"/>
                  <a:pt x="1360811" y="2340206"/>
                </a:cubicBezTo>
                <a:cubicBezTo>
                  <a:pt x="1338994" y="2342931"/>
                  <a:pt x="1318995" y="2345656"/>
                  <a:pt x="1298088" y="2349290"/>
                </a:cubicBezTo>
                <a:cubicBezTo>
                  <a:pt x="1297179" y="2346564"/>
                  <a:pt x="1301724" y="2344748"/>
                  <a:pt x="1298088" y="2344748"/>
                </a:cubicBezTo>
                <a:cubicBezTo>
                  <a:pt x="1281725" y="2348381"/>
                  <a:pt x="1268999" y="2351106"/>
                  <a:pt x="1258091" y="2345656"/>
                </a:cubicBezTo>
                <a:cubicBezTo>
                  <a:pt x="1258091" y="2347473"/>
                  <a:pt x="1259909" y="2348381"/>
                  <a:pt x="1261727" y="2349290"/>
                </a:cubicBezTo>
                <a:cubicBezTo>
                  <a:pt x="1249910" y="2347473"/>
                  <a:pt x="1234456" y="2351106"/>
                  <a:pt x="1224457" y="2353832"/>
                </a:cubicBezTo>
                <a:cubicBezTo>
                  <a:pt x="1232638" y="2359282"/>
                  <a:pt x="1247183" y="2353832"/>
                  <a:pt x="1249910" y="2363824"/>
                </a:cubicBezTo>
                <a:cubicBezTo>
                  <a:pt x="1230820" y="2363824"/>
                  <a:pt x="1221730" y="2351106"/>
                  <a:pt x="1199004" y="2354740"/>
                </a:cubicBezTo>
                <a:cubicBezTo>
                  <a:pt x="1195368" y="2352015"/>
                  <a:pt x="1206276" y="2349290"/>
                  <a:pt x="1199004" y="2349290"/>
                </a:cubicBezTo>
                <a:cubicBezTo>
                  <a:pt x="1190823" y="2351106"/>
                  <a:pt x="1188096" y="2351106"/>
                  <a:pt x="1182642" y="2347473"/>
                </a:cubicBezTo>
                <a:cubicBezTo>
                  <a:pt x="1182642" y="2352923"/>
                  <a:pt x="1173552" y="2352923"/>
                  <a:pt x="1168097" y="2354740"/>
                </a:cubicBezTo>
                <a:cubicBezTo>
                  <a:pt x="1145372" y="2347473"/>
                  <a:pt x="1123555" y="2356557"/>
                  <a:pt x="1103557" y="2346564"/>
                </a:cubicBezTo>
                <a:cubicBezTo>
                  <a:pt x="1091739" y="2346564"/>
                  <a:pt x="1079013" y="2346564"/>
                  <a:pt x="1066286" y="2345656"/>
                </a:cubicBezTo>
                <a:cubicBezTo>
                  <a:pt x="1053560" y="2343839"/>
                  <a:pt x="1039925" y="2342022"/>
                  <a:pt x="1026289" y="2340206"/>
                </a:cubicBezTo>
                <a:cubicBezTo>
                  <a:pt x="999928" y="2334755"/>
                  <a:pt x="975384" y="2329304"/>
                  <a:pt x="958113" y="2322945"/>
                </a:cubicBezTo>
                <a:cubicBezTo>
                  <a:pt x="955386" y="2326579"/>
                  <a:pt x="942659" y="2321128"/>
                  <a:pt x="942659" y="2327488"/>
                </a:cubicBezTo>
                <a:cubicBezTo>
                  <a:pt x="928115" y="2317495"/>
                  <a:pt x="917207" y="2324762"/>
                  <a:pt x="908116" y="2314770"/>
                </a:cubicBezTo>
                <a:cubicBezTo>
                  <a:pt x="910843" y="2315678"/>
                  <a:pt x="914480" y="2316586"/>
                  <a:pt x="913570" y="2313861"/>
                </a:cubicBezTo>
                <a:cubicBezTo>
                  <a:pt x="908116" y="2311136"/>
                  <a:pt x="907207" y="2311136"/>
                  <a:pt x="895390" y="2307502"/>
                </a:cubicBezTo>
                <a:cubicBezTo>
                  <a:pt x="894481" y="2309319"/>
                  <a:pt x="894481" y="2312044"/>
                  <a:pt x="888118" y="2310227"/>
                </a:cubicBezTo>
                <a:cubicBezTo>
                  <a:pt x="882663" y="2298418"/>
                  <a:pt x="858120" y="2301143"/>
                  <a:pt x="844485" y="2299326"/>
                </a:cubicBezTo>
                <a:cubicBezTo>
                  <a:pt x="844485" y="2296601"/>
                  <a:pt x="849030" y="2297510"/>
                  <a:pt x="850848" y="2296601"/>
                </a:cubicBezTo>
                <a:cubicBezTo>
                  <a:pt x="840849" y="2292967"/>
                  <a:pt x="821759" y="2284791"/>
                  <a:pt x="817214" y="2291150"/>
                </a:cubicBezTo>
                <a:cubicBezTo>
                  <a:pt x="823577" y="2294784"/>
                  <a:pt x="828122" y="2288425"/>
                  <a:pt x="830849" y="2294784"/>
                </a:cubicBezTo>
                <a:cubicBezTo>
                  <a:pt x="827213" y="2293876"/>
                  <a:pt x="826304" y="2296601"/>
                  <a:pt x="824486" y="2296601"/>
                </a:cubicBezTo>
                <a:cubicBezTo>
                  <a:pt x="798124" y="2278432"/>
                  <a:pt x="757218" y="2265714"/>
                  <a:pt x="738128" y="2259355"/>
                </a:cubicBezTo>
                <a:cubicBezTo>
                  <a:pt x="730856" y="2256630"/>
                  <a:pt x="729947" y="2251180"/>
                  <a:pt x="727220" y="2249363"/>
                </a:cubicBezTo>
                <a:cubicBezTo>
                  <a:pt x="719039" y="2245729"/>
                  <a:pt x="709949" y="2248454"/>
                  <a:pt x="697222" y="2240279"/>
                </a:cubicBezTo>
                <a:cubicBezTo>
                  <a:pt x="699040" y="2241187"/>
                  <a:pt x="693586" y="2238462"/>
                  <a:pt x="687223" y="2234828"/>
                </a:cubicBezTo>
                <a:cubicBezTo>
                  <a:pt x="684496" y="2233920"/>
                  <a:pt x="659043" y="2217568"/>
                  <a:pt x="649953" y="2219385"/>
                </a:cubicBezTo>
                <a:cubicBezTo>
                  <a:pt x="647226" y="2222110"/>
                  <a:pt x="669043" y="2231194"/>
                  <a:pt x="659952" y="2230286"/>
                </a:cubicBezTo>
                <a:cubicBezTo>
                  <a:pt x="651771" y="2224835"/>
                  <a:pt x="649044" y="2222110"/>
                  <a:pt x="639954" y="2219385"/>
                </a:cubicBezTo>
                <a:cubicBezTo>
                  <a:pt x="642681" y="2216659"/>
                  <a:pt x="639954" y="2213934"/>
                  <a:pt x="636318" y="2212117"/>
                </a:cubicBezTo>
                <a:cubicBezTo>
                  <a:pt x="632682" y="2209392"/>
                  <a:pt x="627227" y="2207575"/>
                  <a:pt x="624500" y="2207575"/>
                </a:cubicBezTo>
                <a:cubicBezTo>
                  <a:pt x="630863" y="2213934"/>
                  <a:pt x="641772" y="2220293"/>
                  <a:pt x="642681" y="2226652"/>
                </a:cubicBezTo>
                <a:cubicBezTo>
                  <a:pt x="628136" y="2216659"/>
                  <a:pt x="603593" y="2193041"/>
                  <a:pt x="598138" y="2205758"/>
                </a:cubicBezTo>
                <a:cubicBezTo>
                  <a:pt x="599048" y="2204850"/>
                  <a:pt x="595412" y="2201216"/>
                  <a:pt x="593593" y="2203033"/>
                </a:cubicBezTo>
                <a:cubicBezTo>
                  <a:pt x="601775" y="2212117"/>
                  <a:pt x="596320" y="2212117"/>
                  <a:pt x="602684" y="2220293"/>
                </a:cubicBezTo>
                <a:cubicBezTo>
                  <a:pt x="589957" y="2205758"/>
                  <a:pt x="574504" y="2198491"/>
                  <a:pt x="559959" y="2190315"/>
                </a:cubicBezTo>
                <a:cubicBezTo>
                  <a:pt x="546324" y="2183048"/>
                  <a:pt x="530871" y="2175780"/>
                  <a:pt x="523598" y="2157612"/>
                </a:cubicBezTo>
                <a:cubicBezTo>
                  <a:pt x="521780" y="2159429"/>
                  <a:pt x="524507" y="2162154"/>
                  <a:pt x="522690" y="2163971"/>
                </a:cubicBezTo>
                <a:cubicBezTo>
                  <a:pt x="515417" y="2159429"/>
                  <a:pt x="519053" y="2155795"/>
                  <a:pt x="508145" y="2150345"/>
                </a:cubicBezTo>
                <a:cubicBezTo>
                  <a:pt x="507236" y="2152161"/>
                  <a:pt x="503600" y="2150345"/>
                  <a:pt x="501782" y="2153070"/>
                </a:cubicBezTo>
                <a:cubicBezTo>
                  <a:pt x="496328" y="2147619"/>
                  <a:pt x="489965" y="2143077"/>
                  <a:pt x="488146" y="2138535"/>
                </a:cubicBezTo>
                <a:cubicBezTo>
                  <a:pt x="497237" y="2146711"/>
                  <a:pt x="503600" y="2147619"/>
                  <a:pt x="508145" y="2144894"/>
                </a:cubicBezTo>
                <a:cubicBezTo>
                  <a:pt x="491783" y="2134901"/>
                  <a:pt x="489056" y="2124000"/>
                  <a:pt x="469966" y="2119458"/>
                </a:cubicBezTo>
                <a:cubicBezTo>
                  <a:pt x="479965" y="2124909"/>
                  <a:pt x="474511" y="2127634"/>
                  <a:pt x="484510" y="2133993"/>
                </a:cubicBezTo>
                <a:cubicBezTo>
                  <a:pt x="479965" y="2134901"/>
                  <a:pt x="477238" y="2140352"/>
                  <a:pt x="469057" y="2133993"/>
                </a:cubicBezTo>
                <a:cubicBezTo>
                  <a:pt x="470875" y="2131267"/>
                  <a:pt x="473602" y="2130359"/>
                  <a:pt x="470875" y="2127634"/>
                </a:cubicBezTo>
                <a:cubicBezTo>
                  <a:pt x="468148" y="2133084"/>
                  <a:pt x="436332" y="2113099"/>
                  <a:pt x="424515" y="2101289"/>
                </a:cubicBezTo>
                <a:cubicBezTo>
                  <a:pt x="426333" y="2094931"/>
                  <a:pt x="432696" y="2103106"/>
                  <a:pt x="434514" y="2098564"/>
                </a:cubicBezTo>
                <a:cubicBezTo>
                  <a:pt x="430878" y="2097656"/>
                  <a:pt x="426333" y="2093114"/>
                  <a:pt x="420879" y="2088571"/>
                </a:cubicBezTo>
                <a:cubicBezTo>
                  <a:pt x="422697" y="2094931"/>
                  <a:pt x="421788" y="2093114"/>
                  <a:pt x="417242" y="2096747"/>
                </a:cubicBezTo>
                <a:cubicBezTo>
                  <a:pt x="409061" y="2091297"/>
                  <a:pt x="417242" y="2090388"/>
                  <a:pt x="411788" y="2085846"/>
                </a:cubicBezTo>
                <a:cubicBezTo>
                  <a:pt x="408152" y="2090388"/>
                  <a:pt x="398153" y="2077670"/>
                  <a:pt x="393608" y="2079487"/>
                </a:cubicBezTo>
                <a:cubicBezTo>
                  <a:pt x="388154" y="2066769"/>
                  <a:pt x="381790" y="2067678"/>
                  <a:pt x="380881" y="2071311"/>
                </a:cubicBezTo>
                <a:cubicBezTo>
                  <a:pt x="375427" y="2061319"/>
                  <a:pt x="371791" y="2059502"/>
                  <a:pt x="369064" y="2050418"/>
                </a:cubicBezTo>
                <a:cubicBezTo>
                  <a:pt x="363610" y="2049509"/>
                  <a:pt x="368155" y="2052235"/>
                  <a:pt x="364519" y="2054960"/>
                </a:cubicBezTo>
                <a:cubicBezTo>
                  <a:pt x="357247" y="2044967"/>
                  <a:pt x="357247" y="2046784"/>
                  <a:pt x="349066" y="2041334"/>
                </a:cubicBezTo>
                <a:cubicBezTo>
                  <a:pt x="347248" y="2037700"/>
                  <a:pt x="347248" y="2034066"/>
                  <a:pt x="345430" y="2029524"/>
                </a:cubicBezTo>
                <a:cubicBezTo>
                  <a:pt x="339066" y="2027707"/>
                  <a:pt x="336339" y="2021348"/>
                  <a:pt x="339975" y="2030432"/>
                </a:cubicBezTo>
                <a:cubicBezTo>
                  <a:pt x="316341" y="2008630"/>
                  <a:pt x="321795" y="1989553"/>
                  <a:pt x="309069" y="1980469"/>
                </a:cubicBezTo>
                <a:cubicBezTo>
                  <a:pt x="316341" y="1972293"/>
                  <a:pt x="303614" y="1965026"/>
                  <a:pt x="293615" y="1958667"/>
                </a:cubicBezTo>
                <a:cubicBezTo>
                  <a:pt x="293615" y="1954125"/>
                  <a:pt x="303614" y="1961392"/>
                  <a:pt x="298160" y="1955033"/>
                </a:cubicBezTo>
                <a:cubicBezTo>
                  <a:pt x="290888" y="1951399"/>
                  <a:pt x="286343" y="1946857"/>
                  <a:pt x="280889" y="1936864"/>
                </a:cubicBezTo>
                <a:cubicBezTo>
                  <a:pt x="275435" y="1937773"/>
                  <a:pt x="279980" y="1943224"/>
                  <a:pt x="278162" y="1945949"/>
                </a:cubicBezTo>
                <a:cubicBezTo>
                  <a:pt x="276344" y="1939590"/>
                  <a:pt x="269071" y="1933231"/>
                  <a:pt x="269071" y="1931414"/>
                </a:cubicBezTo>
                <a:cubicBezTo>
                  <a:pt x="272708" y="1934139"/>
                  <a:pt x="275435" y="1935048"/>
                  <a:pt x="278162" y="1935048"/>
                </a:cubicBezTo>
                <a:cubicBezTo>
                  <a:pt x="273617" y="1929597"/>
                  <a:pt x="274525" y="1926872"/>
                  <a:pt x="269071" y="1920513"/>
                </a:cubicBezTo>
                <a:cubicBezTo>
                  <a:pt x="265435" y="1923238"/>
                  <a:pt x="265435" y="1923238"/>
                  <a:pt x="265435" y="1923238"/>
                </a:cubicBezTo>
                <a:cubicBezTo>
                  <a:pt x="257254" y="1898711"/>
                  <a:pt x="230892" y="1876000"/>
                  <a:pt x="230892" y="1863282"/>
                </a:cubicBezTo>
                <a:cubicBezTo>
                  <a:pt x="226347" y="1855106"/>
                  <a:pt x="223620" y="1860557"/>
                  <a:pt x="219984" y="1856923"/>
                </a:cubicBezTo>
                <a:cubicBezTo>
                  <a:pt x="221802" y="1855106"/>
                  <a:pt x="223620" y="1856015"/>
                  <a:pt x="225438" y="1856923"/>
                </a:cubicBezTo>
                <a:cubicBezTo>
                  <a:pt x="223620" y="1849656"/>
                  <a:pt x="197258" y="1826036"/>
                  <a:pt x="212712" y="1837846"/>
                </a:cubicBezTo>
                <a:cubicBezTo>
                  <a:pt x="205440" y="1826036"/>
                  <a:pt x="198167" y="1826036"/>
                  <a:pt x="197258" y="1816952"/>
                </a:cubicBezTo>
                <a:cubicBezTo>
                  <a:pt x="200894" y="1822403"/>
                  <a:pt x="203622" y="1820586"/>
                  <a:pt x="200894" y="1815136"/>
                </a:cubicBezTo>
                <a:cubicBezTo>
                  <a:pt x="200894" y="1819678"/>
                  <a:pt x="198167" y="1818769"/>
                  <a:pt x="193622" y="1812410"/>
                </a:cubicBezTo>
                <a:cubicBezTo>
                  <a:pt x="194531" y="1808776"/>
                  <a:pt x="191804" y="1802418"/>
                  <a:pt x="190895" y="1797875"/>
                </a:cubicBezTo>
                <a:cubicBezTo>
                  <a:pt x="190895" y="1806051"/>
                  <a:pt x="181805" y="1787883"/>
                  <a:pt x="180896" y="1783341"/>
                </a:cubicBezTo>
                <a:cubicBezTo>
                  <a:pt x="181805" y="1785158"/>
                  <a:pt x="183623" y="1787883"/>
                  <a:pt x="184532" y="1787883"/>
                </a:cubicBezTo>
                <a:cubicBezTo>
                  <a:pt x="182714" y="1782432"/>
                  <a:pt x="177260" y="1767897"/>
                  <a:pt x="171806" y="1765172"/>
                </a:cubicBezTo>
                <a:cubicBezTo>
                  <a:pt x="170897" y="1767897"/>
                  <a:pt x="177260" y="1775165"/>
                  <a:pt x="174533" y="1776982"/>
                </a:cubicBezTo>
                <a:cubicBezTo>
                  <a:pt x="167261" y="1769714"/>
                  <a:pt x="169988" y="1765172"/>
                  <a:pt x="166352" y="1756088"/>
                </a:cubicBezTo>
                <a:cubicBezTo>
                  <a:pt x="155443" y="1756088"/>
                  <a:pt x="159080" y="1727018"/>
                  <a:pt x="148171" y="1729744"/>
                </a:cubicBezTo>
                <a:cubicBezTo>
                  <a:pt x="155443" y="1738828"/>
                  <a:pt x="156352" y="1748821"/>
                  <a:pt x="158170" y="1756996"/>
                </a:cubicBezTo>
                <a:cubicBezTo>
                  <a:pt x="159989" y="1765172"/>
                  <a:pt x="161806" y="1772440"/>
                  <a:pt x="170897" y="1776073"/>
                </a:cubicBezTo>
                <a:cubicBezTo>
                  <a:pt x="163625" y="1779707"/>
                  <a:pt x="172715" y="1786066"/>
                  <a:pt x="177260" y="1798784"/>
                </a:cubicBezTo>
                <a:cubicBezTo>
                  <a:pt x="171806" y="1797875"/>
                  <a:pt x="176351" y="1804234"/>
                  <a:pt x="175442" y="1806051"/>
                </a:cubicBezTo>
                <a:cubicBezTo>
                  <a:pt x="167261" y="1795150"/>
                  <a:pt x="172715" y="1798784"/>
                  <a:pt x="171806" y="1795150"/>
                </a:cubicBezTo>
                <a:cubicBezTo>
                  <a:pt x="169079" y="1793333"/>
                  <a:pt x="166352" y="1786066"/>
                  <a:pt x="163625" y="1789700"/>
                </a:cubicBezTo>
                <a:cubicBezTo>
                  <a:pt x="164533" y="1792425"/>
                  <a:pt x="168170" y="1796059"/>
                  <a:pt x="166352" y="1797875"/>
                </a:cubicBezTo>
                <a:cubicBezTo>
                  <a:pt x="161806" y="1786974"/>
                  <a:pt x="156352" y="1782432"/>
                  <a:pt x="152716" y="1782432"/>
                </a:cubicBezTo>
                <a:cubicBezTo>
                  <a:pt x="149989" y="1775165"/>
                  <a:pt x="146353" y="1769714"/>
                  <a:pt x="141808" y="1761539"/>
                </a:cubicBezTo>
                <a:cubicBezTo>
                  <a:pt x="138172" y="1754271"/>
                  <a:pt x="132718" y="1745187"/>
                  <a:pt x="126355" y="1729744"/>
                </a:cubicBezTo>
                <a:cubicBezTo>
                  <a:pt x="126355" y="1723385"/>
                  <a:pt x="132718" y="1731561"/>
                  <a:pt x="129991" y="1722476"/>
                </a:cubicBezTo>
                <a:cubicBezTo>
                  <a:pt x="107265" y="1690681"/>
                  <a:pt x="103629" y="1654344"/>
                  <a:pt x="91811" y="1628000"/>
                </a:cubicBezTo>
                <a:cubicBezTo>
                  <a:pt x="93630" y="1620733"/>
                  <a:pt x="101811" y="1629817"/>
                  <a:pt x="97266" y="1617099"/>
                </a:cubicBezTo>
                <a:cubicBezTo>
                  <a:pt x="92721" y="1610740"/>
                  <a:pt x="90902" y="1613465"/>
                  <a:pt x="88175" y="1617099"/>
                </a:cubicBezTo>
                <a:cubicBezTo>
                  <a:pt x="84539" y="1590755"/>
                  <a:pt x="69995" y="1577128"/>
                  <a:pt x="62723" y="1548967"/>
                </a:cubicBezTo>
                <a:cubicBezTo>
                  <a:pt x="70904" y="1534432"/>
                  <a:pt x="49087" y="1499004"/>
                  <a:pt x="55451" y="1479927"/>
                </a:cubicBezTo>
                <a:cubicBezTo>
                  <a:pt x="56360" y="1493553"/>
                  <a:pt x="59996" y="1509905"/>
                  <a:pt x="67268" y="1515355"/>
                </a:cubicBezTo>
                <a:cubicBezTo>
                  <a:pt x="69086" y="1503546"/>
                  <a:pt x="62723" y="1470842"/>
                  <a:pt x="54541" y="1477201"/>
                </a:cubicBezTo>
                <a:cubicBezTo>
                  <a:pt x="55451" y="1460850"/>
                  <a:pt x="41815" y="1449949"/>
                  <a:pt x="49087" y="1442681"/>
                </a:cubicBezTo>
                <a:cubicBezTo>
                  <a:pt x="38179" y="1441773"/>
                  <a:pt x="33634" y="1409070"/>
                  <a:pt x="34543" y="1389993"/>
                </a:cubicBezTo>
                <a:cubicBezTo>
                  <a:pt x="34543" y="1392718"/>
                  <a:pt x="31816" y="1386359"/>
                  <a:pt x="30907" y="1379092"/>
                </a:cubicBezTo>
                <a:cubicBezTo>
                  <a:pt x="29089" y="1360014"/>
                  <a:pt x="25453" y="1339121"/>
                  <a:pt x="23635" y="1318227"/>
                </a:cubicBezTo>
                <a:cubicBezTo>
                  <a:pt x="22726" y="1301875"/>
                  <a:pt x="22726" y="1286432"/>
                  <a:pt x="23635" y="1270989"/>
                </a:cubicBezTo>
                <a:cubicBezTo>
                  <a:pt x="22726" y="1270989"/>
                  <a:pt x="20908" y="1270989"/>
                  <a:pt x="19090" y="1271897"/>
                </a:cubicBezTo>
                <a:cubicBezTo>
                  <a:pt x="19999" y="1254637"/>
                  <a:pt x="20908" y="1236469"/>
                  <a:pt x="22726" y="1219209"/>
                </a:cubicBezTo>
                <a:cubicBezTo>
                  <a:pt x="21817" y="1219209"/>
                  <a:pt x="21817" y="1220117"/>
                  <a:pt x="20908" y="1219209"/>
                </a:cubicBezTo>
                <a:cubicBezTo>
                  <a:pt x="23635" y="1211036"/>
                  <a:pt x="22726" y="1207402"/>
                  <a:pt x="23635" y="1199227"/>
                </a:cubicBezTo>
                <a:cubicBezTo>
                  <a:pt x="24544" y="1193776"/>
                  <a:pt x="24544" y="1187418"/>
                  <a:pt x="25453" y="1181966"/>
                </a:cubicBezTo>
                <a:cubicBezTo>
                  <a:pt x="22726" y="1174699"/>
                  <a:pt x="19999" y="1161074"/>
                  <a:pt x="19090" y="1153807"/>
                </a:cubicBezTo>
                <a:cubicBezTo>
                  <a:pt x="19090" y="1159256"/>
                  <a:pt x="15453" y="1157440"/>
                  <a:pt x="16363" y="1164707"/>
                </a:cubicBezTo>
                <a:cubicBezTo>
                  <a:pt x="18180" y="1177425"/>
                  <a:pt x="17272" y="1192867"/>
                  <a:pt x="11817" y="1201952"/>
                </a:cubicBezTo>
                <a:cubicBezTo>
                  <a:pt x="12727" y="1208311"/>
                  <a:pt x="13635" y="1208311"/>
                  <a:pt x="16363" y="1204677"/>
                </a:cubicBezTo>
                <a:cubicBezTo>
                  <a:pt x="12727" y="1238286"/>
                  <a:pt x="17272" y="1263722"/>
                  <a:pt x="10908" y="1294608"/>
                </a:cubicBezTo>
                <a:cubicBezTo>
                  <a:pt x="16363" y="1286432"/>
                  <a:pt x="16363" y="1322769"/>
                  <a:pt x="10908" y="1314593"/>
                </a:cubicBezTo>
                <a:cubicBezTo>
                  <a:pt x="14544" y="1333670"/>
                  <a:pt x="19090" y="1359106"/>
                  <a:pt x="21817" y="1383634"/>
                </a:cubicBezTo>
                <a:cubicBezTo>
                  <a:pt x="22726" y="1395443"/>
                  <a:pt x="23635" y="1408161"/>
                  <a:pt x="23635" y="1419062"/>
                </a:cubicBezTo>
                <a:cubicBezTo>
                  <a:pt x="23635" y="1425421"/>
                  <a:pt x="23635" y="1430872"/>
                  <a:pt x="23635" y="1436322"/>
                </a:cubicBezTo>
                <a:cubicBezTo>
                  <a:pt x="23635" y="1440864"/>
                  <a:pt x="23635" y="1446315"/>
                  <a:pt x="23635" y="1450857"/>
                </a:cubicBezTo>
                <a:cubicBezTo>
                  <a:pt x="21817" y="1436322"/>
                  <a:pt x="13635" y="1410886"/>
                  <a:pt x="17272" y="1398168"/>
                </a:cubicBezTo>
                <a:cubicBezTo>
                  <a:pt x="11817" y="1406344"/>
                  <a:pt x="14544" y="1385450"/>
                  <a:pt x="16363" y="1383634"/>
                </a:cubicBezTo>
                <a:cubicBezTo>
                  <a:pt x="12727" y="1384542"/>
                  <a:pt x="12727" y="1384542"/>
                  <a:pt x="12727" y="1384542"/>
                </a:cubicBezTo>
                <a:cubicBezTo>
                  <a:pt x="1818" y="1321861"/>
                  <a:pt x="909" y="1256454"/>
                  <a:pt x="0" y="1192867"/>
                </a:cubicBezTo>
                <a:cubicBezTo>
                  <a:pt x="1818" y="1161074"/>
                  <a:pt x="3636" y="1130187"/>
                  <a:pt x="5454" y="1099297"/>
                </a:cubicBezTo>
                <a:cubicBezTo>
                  <a:pt x="6363" y="1092031"/>
                  <a:pt x="7272" y="1084763"/>
                  <a:pt x="7272" y="1077496"/>
                </a:cubicBezTo>
                <a:cubicBezTo>
                  <a:pt x="8181" y="1070228"/>
                  <a:pt x="9090" y="1062962"/>
                  <a:pt x="9999" y="1055694"/>
                </a:cubicBezTo>
                <a:cubicBezTo>
                  <a:pt x="12727" y="1041160"/>
                  <a:pt x="14544" y="1027533"/>
                  <a:pt x="16363" y="1013907"/>
                </a:cubicBezTo>
                <a:cubicBezTo>
                  <a:pt x="23635" y="1003006"/>
                  <a:pt x="21817" y="962128"/>
                  <a:pt x="36361" y="953042"/>
                </a:cubicBezTo>
                <a:cubicBezTo>
                  <a:pt x="37270" y="936691"/>
                  <a:pt x="37270" y="931240"/>
                  <a:pt x="44542" y="916706"/>
                </a:cubicBezTo>
                <a:cubicBezTo>
                  <a:pt x="34543" y="920339"/>
                  <a:pt x="48178" y="898538"/>
                  <a:pt x="40906" y="900354"/>
                </a:cubicBezTo>
                <a:cubicBezTo>
                  <a:pt x="47269" y="888545"/>
                  <a:pt x="44542" y="871285"/>
                  <a:pt x="50905" y="866743"/>
                </a:cubicBezTo>
                <a:cubicBezTo>
                  <a:pt x="48178" y="884911"/>
                  <a:pt x="40906" y="894903"/>
                  <a:pt x="46360" y="902170"/>
                </a:cubicBezTo>
                <a:cubicBezTo>
                  <a:pt x="49087" y="884911"/>
                  <a:pt x="58177" y="868559"/>
                  <a:pt x="54541" y="855842"/>
                </a:cubicBezTo>
                <a:cubicBezTo>
                  <a:pt x="59087" y="843124"/>
                  <a:pt x="73631" y="821321"/>
                  <a:pt x="71813" y="809512"/>
                </a:cubicBezTo>
                <a:cubicBezTo>
                  <a:pt x="79085" y="810420"/>
                  <a:pt x="76358" y="794068"/>
                  <a:pt x="82721" y="788618"/>
                </a:cubicBezTo>
                <a:cubicBezTo>
                  <a:pt x="85448" y="788618"/>
                  <a:pt x="84539" y="794068"/>
                  <a:pt x="87266" y="790435"/>
                </a:cubicBezTo>
                <a:cubicBezTo>
                  <a:pt x="93630" y="781351"/>
                  <a:pt x="92721" y="765908"/>
                  <a:pt x="99084" y="758640"/>
                </a:cubicBezTo>
                <a:cubicBezTo>
                  <a:pt x="98175" y="761365"/>
                  <a:pt x="97266" y="764999"/>
                  <a:pt x="99993" y="764999"/>
                </a:cubicBezTo>
                <a:cubicBezTo>
                  <a:pt x="104538" y="756824"/>
                  <a:pt x="100902" y="755915"/>
                  <a:pt x="104538" y="747739"/>
                </a:cubicBezTo>
                <a:cubicBezTo>
                  <a:pt x="109992" y="749556"/>
                  <a:pt x="102720" y="760457"/>
                  <a:pt x="102720" y="765908"/>
                </a:cubicBezTo>
                <a:cubicBezTo>
                  <a:pt x="96357" y="769542"/>
                  <a:pt x="84539" y="800428"/>
                  <a:pt x="86358" y="805878"/>
                </a:cubicBezTo>
                <a:cubicBezTo>
                  <a:pt x="91811" y="797702"/>
                  <a:pt x="96357" y="795886"/>
                  <a:pt x="95448" y="784985"/>
                </a:cubicBezTo>
                <a:cubicBezTo>
                  <a:pt x="99993" y="784076"/>
                  <a:pt x="96357" y="791343"/>
                  <a:pt x="99084" y="792252"/>
                </a:cubicBezTo>
                <a:cubicBezTo>
                  <a:pt x="95448" y="801336"/>
                  <a:pt x="90902" y="799519"/>
                  <a:pt x="88175" y="809512"/>
                </a:cubicBezTo>
                <a:cubicBezTo>
                  <a:pt x="91811" y="809512"/>
                  <a:pt x="95448" y="804061"/>
                  <a:pt x="99993" y="802245"/>
                </a:cubicBezTo>
                <a:cubicBezTo>
                  <a:pt x="97266" y="811329"/>
                  <a:pt x="91811" y="806786"/>
                  <a:pt x="88175" y="815870"/>
                </a:cubicBezTo>
                <a:cubicBezTo>
                  <a:pt x="89994" y="819505"/>
                  <a:pt x="96357" y="809512"/>
                  <a:pt x="94539" y="817688"/>
                </a:cubicBezTo>
                <a:cubicBezTo>
                  <a:pt x="92721" y="818596"/>
                  <a:pt x="91811" y="819505"/>
                  <a:pt x="91811" y="821321"/>
                </a:cubicBezTo>
                <a:cubicBezTo>
                  <a:pt x="92721" y="821321"/>
                  <a:pt x="93630" y="821321"/>
                  <a:pt x="94539" y="822230"/>
                </a:cubicBezTo>
                <a:cubicBezTo>
                  <a:pt x="96357" y="823138"/>
                  <a:pt x="97266" y="824047"/>
                  <a:pt x="99084" y="824955"/>
                </a:cubicBezTo>
                <a:cubicBezTo>
                  <a:pt x="99084" y="823138"/>
                  <a:pt x="98175" y="822230"/>
                  <a:pt x="97266" y="822230"/>
                </a:cubicBezTo>
                <a:cubicBezTo>
                  <a:pt x="101811" y="814963"/>
                  <a:pt x="100902" y="813146"/>
                  <a:pt x="101811" y="805878"/>
                </a:cubicBezTo>
                <a:cubicBezTo>
                  <a:pt x="105447" y="806786"/>
                  <a:pt x="102720" y="819505"/>
                  <a:pt x="100902" y="824955"/>
                </a:cubicBezTo>
                <a:cubicBezTo>
                  <a:pt x="104538" y="827680"/>
                  <a:pt x="108174" y="829497"/>
                  <a:pt x="112719" y="831315"/>
                </a:cubicBezTo>
                <a:cubicBezTo>
                  <a:pt x="112719" y="831315"/>
                  <a:pt x="113628" y="830406"/>
                  <a:pt x="114537" y="830406"/>
                </a:cubicBezTo>
                <a:cubicBezTo>
                  <a:pt x="114537" y="827680"/>
                  <a:pt x="115446" y="824955"/>
                  <a:pt x="116355" y="822230"/>
                </a:cubicBezTo>
                <a:cubicBezTo>
                  <a:pt x="117264" y="819505"/>
                  <a:pt x="117264" y="816779"/>
                  <a:pt x="119991" y="814054"/>
                </a:cubicBezTo>
                <a:cubicBezTo>
                  <a:pt x="123627" y="806786"/>
                  <a:pt x="126355" y="798611"/>
                  <a:pt x="122719" y="793160"/>
                </a:cubicBezTo>
                <a:cubicBezTo>
                  <a:pt x="131809" y="788618"/>
                  <a:pt x="142717" y="752281"/>
                  <a:pt x="140899" y="743197"/>
                </a:cubicBezTo>
                <a:cubicBezTo>
                  <a:pt x="144535" y="743197"/>
                  <a:pt x="149080" y="738655"/>
                  <a:pt x="151807" y="733204"/>
                </a:cubicBezTo>
                <a:cubicBezTo>
                  <a:pt x="151807" y="731388"/>
                  <a:pt x="151807" y="729571"/>
                  <a:pt x="151807" y="726846"/>
                </a:cubicBezTo>
                <a:cubicBezTo>
                  <a:pt x="151807" y="724121"/>
                  <a:pt x="153625" y="723212"/>
                  <a:pt x="156352" y="724121"/>
                </a:cubicBezTo>
                <a:cubicBezTo>
                  <a:pt x="159080" y="718670"/>
                  <a:pt x="159989" y="714128"/>
                  <a:pt x="158170" y="714128"/>
                </a:cubicBezTo>
                <a:cubicBezTo>
                  <a:pt x="162716" y="709586"/>
                  <a:pt x="167261" y="705952"/>
                  <a:pt x="170897" y="701410"/>
                </a:cubicBezTo>
                <a:cubicBezTo>
                  <a:pt x="172715" y="697776"/>
                  <a:pt x="174533" y="694142"/>
                  <a:pt x="175442" y="690509"/>
                </a:cubicBezTo>
                <a:cubicBezTo>
                  <a:pt x="175442" y="690509"/>
                  <a:pt x="175442" y="691417"/>
                  <a:pt x="174533" y="691417"/>
                </a:cubicBezTo>
                <a:cubicBezTo>
                  <a:pt x="179987" y="679608"/>
                  <a:pt x="185441" y="668706"/>
                  <a:pt x="191804" y="657806"/>
                </a:cubicBezTo>
                <a:cubicBezTo>
                  <a:pt x="204531" y="633278"/>
                  <a:pt x="219984" y="610568"/>
                  <a:pt x="236347" y="588765"/>
                </a:cubicBezTo>
                <a:cubicBezTo>
                  <a:pt x="241801" y="579682"/>
                  <a:pt x="248164" y="568780"/>
                  <a:pt x="254527" y="557880"/>
                </a:cubicBezTo>
                <a:cubicBezTo>
                  <a:pt x="256345" y="558788"/>
                  <a:pt x="259072" y="557880"/>
                  <a:pt x="260890" y="556062"/>
                </a:cubicBezTo>
                <a:cubicBezTo>
                  <a:pt x="262708" y="544253"/>
                  <a:pt x="274525" y="533352"/>
                  <a:pt x="283616" y="523360"/>
                </a:cubicBezTo>
                <a:cubicBezTo>
                  <a:pt x="285434" y="515184"/>
                  <a:pt x="289070" y="507917"/>
                  <a:pt x="294524" y="501558"/>
                </a:cubicBezTo>
                <a:cubicBezTo>
                  <a:pt x="293615" y="500649"/>
                  <a:pt x="293615" y="499741"/>
                  <a:pt x="292706" y="499741"/>
                </a:cubicBezTo>
                <a:cubicBezTo>
                  <a:pt x="296342" y="495199"/>
                  <a:pt x="297251" y="494290"/>
                  <a:pt x="298160" y="495199"/>
                </a:cubicBezTo>
                <a:cubicBezTo>
                  <a:pt x="299978" y="493382"/>
                  <a:pt x="301796" y="491565"/>
                  <a:pt x="302706" y="489748"/>
                </a:cubicBezTo>
                <a:cubicBezTo>
                  <a:pt x="309069" y="481572"/>
                  <a:pt x="316341" y="474305"/>
                  <a:pt x="322704" y="467037"/>
                </a:cubicBezTo>
                <a:cubicBezTo>
                  <a:pt x="329067" y="459770"/>
                  <a:pt x="336339" y="452503"/>
                  <a:pt x="340884" y="444327"/>
                </a:cubicBezTo>
                <a:cubicBezTo>
                  <a:pt x="356338" y="419799"/>
                  <a:pt x="372700" y="394363"/>
                  <a:pt x="389972" y="370744"/>
                </a:cubicBezTo>
                <a:cubicBezTo>
                  <a:pt x="408152" y="347125"/>
                  <a:pt x="429060" y="326231"/>
                  <a:pt x="457240" y="311696"/>
                </a:cubicBezTo>
                <a:cubicBezTo>
                  <a:pt x="461785" y="307154"/>
                  <a:pt x="462694" y="315330"/>
                  <a:pt x="467239" y="311696"/>
                </a:cubicBezTo>
                <a:cubicBezTo>
                  <a:pt x="483601" y="297161"/>
                  <a:pt x="504509" y="283535"/>
                  <a:pt x="526326" y="269000"/>
                </a:cubicBezTo>
                <a:cubicBezTo>
                  <a:pt x="549051" y="255374"/>
                  <a:pt x="570868" y="240838"/>
                  <a:pt x="592684" y="229029"/>
                </a:cubicBezTo>
                <a:cubicBezTo>
                  <a:pt x="621773" y="210862"/>
                  <a:pt x="648135" y="187242"/>
                  <a:pt x="681769" y="174524"/>
                </a:cubicBezTo>
                <a:cubicBezTo>
                  <a:pt x="700858" y="168165"/>
                  <a:pt x="718130" y="163623"/>
                  <a:pt x="735401" y="161806"/>
                </a:cubicBezTo>
                <a:cubicBezTo>
                  <a:pt x="751764" y="160897"/>
                  <a:pt x="767217" y="161806"/>
                  <a:pt x="781762" y="166348"/>
                </a:cubicBezTo>
                <a:cubicBezTo>
                  <a:pt x="810851" y="154538"/>
                  <a:pt x="851757" y="168165"/>
                  <a:pt x="877209" y="148179"/>
                </a:cubicBezTo>
                <a:cubicBezTo>
                  <a:pt x="884482" y="149087"/>
                  <a:pt x="884482" y="155446"/>
                  <a:pt x="895390" y="151813"/>
                </a:cubicBezTo>
                <a:cubicBezTo>
                  <a:pt x="902662" y="149996"/>
                  <a:pt x="901753" y="146362"/>
                  <a:pt x="905389" y="144545"/>
                </a:cubicBezTo>
                <a:close/>
                <a:moveTo>
                  <a:pt x="1051681" y="127720"/>
                </a:moveTo>
                <a:cubicBezTo>
                  <a:pt x="1057564" y="127648"/>
                  <a:pt x="1062338" y="128332"/>
                  <a:pt x="1064612" y="130154"/>
                </a:cubicBezTo>
                <a:cubicBezTo>
                  <a:pt x="1039148" y="133799"/>
                  <a:pt x="1015504" y="136532"/>
                  <a:pt x="991860" y="141088"/>
                </a:cubicBezTo>
                <a:cubicBezTo>
                  <a:pt x="980038" y="143821"/>
                  <a:pt x="968215" y="145643"/>
                  <a:pt x="955484" y="147465"/>
                </a:cubicBezTo>
                <a:cubicBezTo>
                  <a:pt x="943662" y="150199"/>
                  <a:pt x="930930" y="152932"/>
                  <a:pt x="917289" y="155665"/>
                </a:cubicBezTo>
                <a:cubicBezTo>
                  <a:pt x="922746" y="147465"/>
                  <a:pt x="935477" y="144732"/>
                  <a:pt x="949118" y="142910"/>
                </a:cubicBezTo>
                <a:cubicBezTo>
                  <a:pt x="962759" y="141088"/>
                  <a:pt x="977309" y="141088"/>
                  <a:pt x="985494" y="135621"/>
                </a:cubicBezTo>
                <a:cubicBezTo>
                  <a:pt x="992769" y="136532"/>
                  <a:pt x="998225" y="138354"/>
                  <a:pt x="1006410" y="138354"/>
                </a:cubicBezTo>
                <a:cubicBezTo>
                  <a:pt x="1006410" y="134937"/>
                  <a:pt x="1034033" y="127933"/>
                  <a:pt x="1051681" y="127720"/>
                </a:cubicBezTo>
                <a:close/>
                <a:moveTo>
                  <a:pt x="1127044" y="118418"/>
                </a:moveTo>
                <a:cubicBezTo>
                  <a:pt x="1127044" y="123806"/>
                  <a:pt x="1140619" y="119316"/>
                  <a:pt x="1146954" y="120214"/>
                </a:cubicBezTo>
                <a:cubicBezTo>
                  <a:pt x="1149669" y="125602"/>
                  <a:pt x="1130664" y="130092"/>
                  <a:pt x="1127044" y="125602"/>
                </a:cubicBezTo>
                <a:cubicBezTo>
                  <a:pt x="1141524" y="123806"/>
                  <a:pt x="1110754" y="121112"/>
                  <a:pt x="1127044" y="118418"/>
                </a:cubicBezTo>
                <a:close/>
                <a:moveTo>
                  <a:pt x="1075174" y="115430"/>
                </a:moveTo>
                <a:cubicBezTo>
                  <a:pt x="1088025" y="114526"/>
                  <a:pt x="1088943" y="121753"/>
                  <a:pt x="1103630" y="119946"/>
                </a:cubicBezTo>
                <a:cubicBezTo>
                  <a:pt x="1098123" y="125367"/>
                  <a:pt x="1114645" y="127173"/>
                  <a:pt x="1104548" y="128980"/>
                </a:cubicBezTo>
                <a:cubicBezTo>
                  <a:pt x="1099040" y="120850"/>
                  <a:pt x="1080682" y="122656"/>
                  <a:pt x="1075174" y="115430"/>
                </a:cubicBezTo>
                <a:close/>
                <a:moveTo>
                  <a:pt x="931674" y="26944"/>
                </a:moveTo>
                <a:cubicBezTo>
                  <a:pt x="933706" y="26828"/>
                  <a:pt x="935287" y="27060"/>
                  <a:pt x="936191" y="27986"/>
                </a:cubicBezTo>
                <a:cubicBezTo>
                  <a:pt x="928060" y="29839"/>
                  <a:pt x="926253" y="30766"/>
                  <a:pt x="930771" y="32619"/>
                </a:cubicBezTo>
                <a:cubicBezTo>
                  <a:pt x="922640" y="34472"/>
                  <a:pt x="922640" y="34472"/>
                  <a:pt x="922640" y="34472"/>
                </a:cubicBezTo>
                <a:cubicBezTo>
                  <a:pt x="921737" y="31693"/>
                  <a:pt x="925350" y="30766"/>
                  <a:pt x="924447" y="27986"/>
                </a:cubicBezTo>
                <a:cubicBezTo>
                  <a:pt x="927157" y="27523"/>
                  <a:pt x="929641" y="27060"/>
                  <a:pt x="931674" y="26944"/>
                </a:cubicBezTo>
                <a:close/>
                <a:moveTo>
                  <a:pt x="1081845" y="0"/>
                </a:moveTo>
                <a:cubicBezTo>
                  <a:pt x="1079115" y="5458"/>
                  <a:pt x="1080935" y="3639"/>
                  <a:pt x="1079115" y="9097"/>
                </a:cubicBezTo>
                <a:cubicBezTo>
                  <a:pt x="1067285" y="7278"/>
                  <a:pt x="1063645" y="11826"/>
                  <a:pt x="1055454" y="10007"/>
                </a:cubicBezTo>
                <a:cubicBezTo>
                  <a:pt x="1057274" y="6368"/>
                  <a:pt x="1071835" y="8187"/>
                  <a:pt x="1072745" y="5458"/>
                </a:cubicBezTo>
                <a:cubicBezTo>
                  <a:pt x="1054544" y="910"/>
                  <a:pt x="1042714" y="13646"/>
                  <a:pt x="1023603" y="15465"/>
                </a:cubicBezTo>
                <a:cubicBezTo>
                  <a:pt x="1022693" y="14555"/>
                  <a:pt x="1023603" y="11826"/>
                  <a:pt x="1019963" y="11826"/>
                </a:cubicBezTo>
                <a:cubicBezTo>
                  <a:pt x="1017233" y="14555"/>
                  <a:pt x="1016323" y="17284"/>
                  <a:pt x="1012683" y="19104"/>
                </a:cubicBezTo>
                <a:cubicBezTo>
                  <a:pt x="992662" y="18194"/>
                  <a:pt x="955351" y="30020"/>
                  <a:pt x="938970" y="24562"/>
                </a:cubicBezTo>
                <a:cubicBezTo>
                  <a:pt x="942610" y="20923"/>
                  <a:pt x="959901" y="20014"/>
                  <a:pt x="948981" y="16375"/>
                </a:cubicBezTo>
                <a:cubicBezTo>
                  <a:pt x="963541" y="13646"/>
                  <a:pt x="951711" y="20923"/>
                  <a:pt x="958991" y="20923"/>
                </a:cubicBezTo>
                <a:cubicBezTo>
                  <a:pt x="959901" y="20014"/>
                  <a:pt x="960811" y="19104"/>
                  <a:pt x="964451" y="18194"/>
                </a:cubicBezTo>
                <a:cubicBezTo>
                  <a:pt x="958991" y="12736"/>
                  <a:pt x="983562" y="14555"/>
                  <a:pt x="993572" y="10007"/>
                </a:cubicBezTo>
                <a:cubicBezTo>
                  <a:pt x="1000852" y="10917"/>
                  <a:pt x="988112" y="14555"/>
                  <a:pt x="997212" y="15465"/>
                </a:cubicBezTo>
                <a:cubicBezTo>
                  <a:pt x="1002672" y="9097"/>
                  <a:pt x="1014503" y="6368"/>
                  <a:pt x="1014503" y="12736"/>
                </a:cubicBezTo>
                <a:cubicBezTo>
                  <a:pt x="1012683" y="10917"/>
                  <a:pt x="1038164" y="10007"/>
                  <a:pt x="1029063" y="6368"/>
                </a:cubicBezTo>
                <a:cubicBezTo>
                  <a:pt x="1060004" y="2729"/>
                  <a:pt x="1056364" y="0"/>
                  <a:pt x="108184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40" name="Google Shape;540;p69"/>
          <p:cNvPicPr preferRelativeResize="0"/>
          <p:nvPr/>
        </p:nvPicPr>
        <p:blipFill rotWithShape="1">
          <a:blip r:embed="rId5">
            <a:alphaModFix/>
          </a:blip>
          <a:srcRect b="19840" l="0" r="0" t="19834"/>
          <a:stretch/>
        </p:blipFill>
        <p:spPr>
          <a:xfrm>
            <a:off x="7100859" y="1328738"/>
            <a:ext cx="1240156" cy="1330027"/>
          </a:xfrm>
          <a:custGeom>
            <a:rect b="b" l="l" r="r" t="t"/>
            <a:pathLst>
              <a:path extrusionOk="0" h="2451662" w="2286002">
                <a:moveTo>
                  <a:pt x="1114821" y="2443832"/>
                </a:moveTo>
                <a:cubicBezTo>
                  <a:pt x="1118403" y="2443636"/>
                  <a:pt x="1121714" y="2444029"/>
                  <a:pt x="1123540" y="2445376"/>
                </a:cubicBezTo>
                <a:cubicBezTo>
                  <a:pt x="1118060" y="2447172"/>
                  <a:pt x="1103447" y="2443580"/>
                  <a:pt x="1108014" y="2451662"/>
                </a:cubicBezTo>
                <a:cubicBezTo>
                  <a:pt x="1090889" y="2450315"/>
                  <a:pt x="1104075" y="2444422"/>
                  <a:pt x="1114821" y="2443832"/>
                </a:cubicBezTo>
                <a:close/>
                <a:moveTo>
                  <a:pt x="1250138" y="2390969"/>
                </a:moveTo>
                <a:cubicBezTo>
                  <a:pt x="1254891" y="2390745"/>
                  <a:pt x="1259418" y="2390745"/>
                  <a:pt x="1265303" y="2392092"/>
                </a:cubicBezTo>
                <a:cubicBezTo>
                  <a:pt x="1250817" y="2401072"/>
                  <a:pt x="1265303" y="2394786"/>
                  <a:pt x="1253533" y="2392990"/>
                </a:cubicBezTo>
                <a:cubicBezTo>
                  <a:pt x="1247195" y="2392092"/>
                  <a:pt x="1237236" y="2396582"/>
                  <a:pt x="1233615" y="2391193"/>
                </a:cubicBezTo>
                <a:cubicBezTo>
                  <a:pt x="1240405" y="2391642"/>
                  <a:pt x="1245384" y="2391193"/>
                  <a:pt x="1250138" y="2390969"/>
                </a:cubicBezTo>
                <a:close/>
                <a:moveTo>
                  <a:pt x="1166347" y="2386618"/>
                </a:moveTo>
                <a:cubicBezTo>
                  <a:pt x="1188180" y="2390176"/>
                  <a:pt x="1199096" y="2388397"/>
                  <a:pt x="1216381" y="2390176"/>
                </a:cubicBezTo>
                <a:cubicBezTo>
                  <a:pt x="1201826" y="2392844"/>
                  <a:pt x="1181812" y="2395513"/>
                  <a:pt x="1169076" y="2390176"/>
                </a:cubicBezTo>
                <a:cubicBezTo>
                  <a:pt x="1174534" y="2389286"/>
                  <a:pt x="1168166" y="2388397"/>
                  <a:pt x="1166347" y="2386618"/>
                </a:cubicBezTo>
                <a:close/>
                <a:moveTo>
                  <a:pt x="1341974" y="2383005"/>
                </a:moveTo>
                <a:cubicBezTo>
                  <a:pt x="1347530" y="2382796"/>
                  <a:pt x="1352292" y="2383005"/>
                  <a:pt x="1355920" y="2383838"/>
                </a:cubicBezTo>
                <a:cubicBezTo>
                  <a:pt x="1345943" y="2384672"/>
                  <a:pt x="1321452" y="2387174"/>
                  <a:pt x="1323266" y="2384672"/>
                </a:cubicBezTo>
                <a:cubicBezTo>
                  <a:pt x="1330069" y="2383838"/>
                  <a:pt x="1336419" y="2383213"/>
                  <a:pt x="1341974" y="2383005"/>
                </a:cubicBezTo>
                <a:close/>
                <a:moveTo>
                  <a:pt x="1204394" y="2371052"/>
                </a:moveTo>
                <a:cubicBezTo>
                  <a:pt x="1212571" y="2372883"/>
                  <a:pt x="1219838" y="2374714"/>
                  <a:pt x="1229832" y="2374714"/>
                </a:cubicBezTo>
                <a:cubicBezTo>
                  <a:pt x="1228015" y="2380208"/>
                  <a:pt x="1229832" y="2378377"/>
                  <a:pt x="1227106" y="2383871"/>
                </a:cubicBezTo>
                <a:cubicBezTo>
                  <a:pt x="1232557" y="2382955"/>
                  <a:pt x="1235283" y="2385702"/>
                  <a:pt x="1230740" y="2386618"/>
                </a:cubicBezTo>
                <a:cubicBezTo>
                  <a:pt x="1227106" y="2382955"/>
                  <a:pt x="1213479" y="2383871"/>
                  <a:pt x="1209845" y="2380208"/>
                </a:cubicBezTo>
                <a:cubicBezTo>
                  <a:pt x="1213479" y="2379293"/>
                  <a:pt x="1218022" y="2379293"/>
                  <a:pt x="1218930" y="2378377"/>
                </a:cubicBezTo>
                <a:cubicBezTo>
                  <a:pt x="1212571" y="2374714"/>
                  <a:pt x="1207120" y="2382955"/>
                  <a:pt x="1198943" y="2378377"/>
                </a:cubicBezTo>
                <a:cubicBezTo>
                  <a:pt x="1198035" y="2374714"/>
                  <a:pt x="1199852" y="2371967"/>
                  <a:pt x="1204394" y="2371052"/>
                </a:cubicBezTo>
                <a:close/>
                <a:moveTo>
                  <a:pt x="1263862" y="2368571"/>
                </a:moveTo>
                <a:cubicBezTo>
                  <a:pt x="1269298" y="2369042"/>
                  <a:pt x="1274054" y="2369983"/>
                  <a:pt x="1279037" y="2370923"/>
                </a:cubicBezTo>
                <a:cubicBezTo>
                  <a:pt x="1270883" y="2376568"/>
                  <a:pt x="1288096" y="2375627"/>
                  <a:pt x="1282661" y="2378450"/>
                </a:cubicBezTo>
                <a:cubicBezTo>
                  <a:pt x="1279037" y="2376568"/>
                  <a:pt x="1269071" y="2376568"/>
                  <a:pt x="1265447" y="2379391"/>
                </a:cubicBezTo>
                <a:cubicBezTo>
                  <a:pt x="1261824" y="2375627"/>
                  <a:pt x="1266353" y="2374687"/>
                  <a:pt x="1261824" y="2372805"/>
                </a:cubicBezTo>
                <a:cubicBezTo>
                  <a:pt x="1260012" y="2377509"/>
                  <a:pt x="1246422" y="2379391"/>
                  <a:pt x="1239174" y="2378450"/>
                </a:cubicBezTo>
                <a:cubicBezTo>
                  <a:pt x="1240986" y="2375627"/>
                  <a:pt x="1251858" y="2372805"/>
                  <a:pt x="1244610" y="2369042"/>
                </a:cubicBezTo>
                <a:cubicBezTo>
                  <a:pt x="1252311" y="2368101"/>
                  <a:pt x="1258426" y="2368101"/>
                  <a:pt x="1263862" y="2368571"/>
                </a:cubicBezTo>
                <a:close/>
                <a:moveTo>
                  <a:pt x="1172462" y="2368272"/>
                </a:moveTo>
                <a:cubicBezTo>
                  <a:pt x="1186138" y="2369161"/>
                  <a:pt x="1193432" y="2369161"/>
                  <a:pt x="1195256" y="2377167"/>
                </a:cubicBezTo>
                <a:cubicBezTo>
                  <a:pt x="1189785" y="2373609"/>
                  <a:pt x="1178844" y="2371830"/>
                  <a:pt x="1172462" y="2368272"/>
                </a:cubicBezTo>
                <a:close/>
                <a:moveTo>
                  <a:pt x="1244178" y="2366604"/>
                </a:moveTo>
                <a:cubicBezTo>
                  <a:pt x="1240539" y="2367438"/>
                  <a:pt x="1237810" y="2368272"/>
                  <a:pt x="1235990" y="2369940"/>
                </a:cubicBezTo>
                <a:cubicBezTo>
                  <a:pt x="1204150" y="2368272"/>
                  <a:pt x="1237810" y="2366604"/>
                  <a:pt x="1244178" y="2366604"/>
                </a:cubicBezTo>
                <a:close/>
                <a:moveTo>
                  <a:pt x="999889" y="2361963"/>
                </a:moveTo>
                <a:cubicBezTo>
                  <a:pt x="1005331" y="2363801"/>
                  <a:pt x="993539" y="2366556"/>
                  <a:pt x="995354" y="2371148"/>
                </a:cubicBezTo>
                <a:cubicBezTo>
                  <a:pt x="1006238" y="2372985"/>
                  <a:pt x="1006238" y="2372985"/>
                  <a:pt x="1006238" y="2372985"/>
                </a:cubicBezTo>
                <a:cubicBezTo>
                  <a:pt x="1008052" y="2365637"/>
                  <a:pt x="1008052" y="2365637"/>
                  <a:pt x="1008052" y="2365637"/>
                </a:cubicBezTo>
                <a:cubicBezTo>
                  <a:pt x="1016216" y="2372067"/>
                  <a:pt x="1033450" y="2372985"/>
                  <a:pt x="1026194" y="2378496"/>
                </a:cubicBezTo>
                <a:cubicBezTo>
                  <a:pt x="1030729" y="2376659"/>
                  <a:pt x="1037985" y="2378496"/>
                  <a:pt x="1040706" y="2382170"/>
                </a:cubicBezTo>
                <a:cubicBezTo>
                  <a:pt x="1018030" y="2380334"/>
                  <a:pt x="1012587" y="2373904"/>
                  <a:pt x="994447" y="2374823"/>
                </a:cubicBezTo>
                <a:cubicBezTo>
                  <a:pt x="994447" y="2372985"/>
                  <a:pt x="994447" y="2371148"/>
                  <a:pt x="989004" y="2370230"/>
                </a:cubicBezTo>
                <a:cubicBezTo>
                  <a:pt x="998075" y="2367474"/>
                  <a:pt x="989911" y="2361045"/>
                  <a:pt x="999889" y="2361963"/>
                </a:cubicBezTo>
                <a:close/>
                <a:moveTo>
                  <a:pt x="1387280" y="2361161"/>
                </a:moveTo>
                <a:cubicBezTo>
                  <a:pt x="1391601" y="2360582"/>
                  <a:pt x="1396149" y="2361508"/>
                  <a:pt x="1395240" y="2364751"/>
                </a:cubicBezTo>
                <a:cubicBezTo>
                  <a:pt x="1387962" y="2365678"/>
                  <a:pt x="1386143" y="2362898"/>
                  <a:pt x="1380685" y="2366604"/>
                </a:cubicBezTo>
                <a:cubicBezTo>
                  <a:pt x="1378865" y="2363824"/>
                  <a:pt x="1382959" y="2361740"/>
                  <a:pt x="1387280" y="2361161"/>
                </a:cubicBezTo>
                <a:close/>
                <a:moveTo>
                  <a:pt x="935999" y="2344235"/>
                </a:moveTo>
                <a:cubicBezTo>
                  <a:pt x="938587" y="2343502"/>
                  <a:pt x="945833" y="2346778"/>
                  <a:pt x="949974" y="2347468"/>
                </a:cubicBezTo>
                <a:cubicBezTo>
                  <a:pt x="949974" y="2353903"/>
                  <a:pt x="960096" y="2362179"/>
                  <a:pt x="948134" y="2364937"/>
                </a:cubicBezTo>
                <a:cubicBezTo>
                  <a:pt x="949974" y="2362179"/>
                  <a:pt x="945373" y="2361259"/>
                  <a:pt x="943533" y="2359420"/>
                </a:cubicBezTo>
                <a:cubicBezTo>
                  <a:pt x="952735" y="2357581"/>
                  <a:pt x="951814" y="2349306"/>
                  <a:pt x="935252" y="2346548"/>
                </a:cubicBezTo>
                <a:cubicBezTo>
                  <a:pt x="934792" y="2345169"/>
                  <a:pt x="935136" y="2344479"/>
                  <a:pt x="935999" y="2344235"/>
                </a:cubicBezTo>
                <a:close/>
                <a:moveTo>
                  <a:pt x="854302" y="2337200"/>
                </a:moveTo>
                <a:cubicBezTo>
                  <a:pt x="854297" y="2337065"/>
                  <a:pt x="854693" y="2337093"/>
                  <a:pt x="855599" y="2337325"/>
                </a:cubicBezTo>
                <a:cubicBezTo>
                  <a:pt x="868277" y="2343811"/>
                  <a:pt x="877334" y="2338252"/>
                  <a:pt x="881862" y="2342885"/>
                </a:cubicBezTo>
                <a:cubicBezTo>
                  <a:pt x="877334" y="2343811"/>
                  <a:pt x="870994" y="2341958"/>
                  <a:pt x="869183" y="2344738"/>
                </a:cubicBezTo>
                <a:cubicBezTo>
                  <a:pt x="882767" y="2348444"/>
                  <a:pt x="904503" y="2345664"/>
                  <a:pt x="897258" y="2352150"/>
                </a:cubicBezTo>
                <a:cubicBezTo>
                  <a:pt x="893635" y="2347517"/>
                  <a:pt x="880051" y="2349371"/>
                  <a:pt x="876428" y="2351223"/>
                </a:cubicBezTo>
                <a:cubicBezTo>
                  <a:pt x="874051" y="2347170"/>
                  <a:pt x="854339" y="2338150"/>
                  <a:pt x="854302" y="2337200"/>
                </a:cubicBezTo>
                <a:close/>
                <a:moveTo>
                  <a:pt x="898943" y="2335472"/>
                </a:moveTo>
                <a:cubicBezTo>
                  <a:pt x="906282" y="2337325"/>
                  <a:pt x="917289" y="2339178"/>
                  <a:pt x="911785" y="2343811"/>
                </a:cubicBezTo>
                <a:cubicBezTo>
                  <a:pt x="905364" y="2341032"/>
                  <a:pt x="899860" y="2339178"/>
                  <a:pt x="898943" y="2335472"/>
                </a:cubicBezTo>
                <a:close/>
                <a:moveTo>
                  <a:pt x="1420840" y="2333221"/>
                </a:moveTo>
                <a:cubicBezTo>
                  <a:pt x="1422218" y="2333457"/>
                  <a:pt x="1422949" y="2334166"/>
                  <a:pt x="1422499" y="2335583"/>
                </a:cubicBezTo>
                <a:cubicBezTo>
                  <a:pt x="1412599" y="2336529"/>
                  <a:pt x="1410798" y="2339364"/>
                  <a:pt x="1405398" y="2337474"/>
                </a:cubicBezTo>
                <a:cubicBezTo>
                  <a:pt x="1406748" y="2336056"/>
                  <a:pt x="1416705" y="2332512"/>
                  <a:pt x="1420840" y="2333221"/>
                </a:cubicBezTo>
                <a:close/>
                <a:moveTo>
                  <a:pt x="1054605" y="2309343"/>
                </a:moveTo>
                <a:cubicBezTo>
                  <a:pt x="1059052" y="2309343"/>
                  <a:pt x="1063500" y="2310270"/>
                  <a:pt x="1067947" y="2311196"/>
                </a:cubicBezTo>
                <a:cubicBezTo>
                  <a:pt x="1067947" y="2312123"/>
                  <a:pt x="1067947" y="2312123"/>
                  <a:pt x="1067947" y="2312123"/>
                </a:cubicBezTo>
                <a:cubicBezTo>
                  <a:pt x="1063500" y="2311196"/>
                  <a:pt x="1059052" y="2310270"/>
                  <a:pt x="1054605" y="2309343"/>
                </a:cubicBezTo>
                <a:close/>
                <a:moveTo>
                  <a:pt x="1578849" y="2306509"/>
                </a:moveTo>
                <a:cubicBezTo>
                  <a:pt x="1575214" y="2316500"/>
                  <a:pt x="1568854" y="2316500"/>
                  <a:pt x="1556133" y="2323766"/>
                </a:cubicBezTo>
                <a:cubicBezTo>
                  <a:pt x="1552498" y="2320133"/>
                  <a:pt x="1562494" y="2318316"/>
                  <a:pt x="1562494" y="2315592"/>
                </a:cubicBezTo>
                <a:cubicBezTo>
                  <a:pt x="1558859" y="2316500"/>
                  <a:pt x="1557042" y="2316500"/>
                  <a:pt x="1554316" y="2316500"/>
                </a:cubicBezTo>
                <a:cubicBezTo>
                  <a:pt x="1559768" y="2321949"/>
                  <a:pt x="1541595" y="2325583"/>
                  <a:pt x="1551590" y="2327399"/>
                </a:cubicBezTo>
                <a:cubicBezTo>
                  <a:pt x="1530691" y="2332849"/>
                  <a:pt x="1507975" y="2335574"/>
                  <a:pt x="1482533" y="2341023"/>
                </a:cubicBezTo>
                <a:cubicBezTo>
                  <a:pt x="1470721" y="2343748"/>
                  <a:pt x="1457091" y="2346473"/>
                  <a:pt x="1443462" y="2350106"/>
                </a:cubicBezTo>
                <a:cubicBezTo>
                  <a:pt x="1437101" y="2351015"/>
                  <a:pt x="1429832" y="2352831"/>
                  <a:pt x="1422563" y="2354648"/>
                </a:cubicBezTo>
                <a:cubicBezTo>
                  <a:pt x="1415294" y="2356464"/>
                  <a:pt x="1408025" y="2357372"/>
                  <a:pt x="1399847" y="2359189"/>
                </a:cubicBezTo>
                <a:cubicBezTo>
                  <a:pt x="1399847" y="2356464"/>
                  <a:pt x="1397121" y="2355556"/>
                  <a:pt x="1393487" y="2355556"/>
                </a:cubicBezTo>
                <a:cubicBezTo>
                  <a:pt x="1387126" y="2360097"/>
                  <a:pt x="1386217" y="2358281"/>
                  <a:pt x="1374405" y="2360097"/>
                </a:cubicBezTo>
                <a:cubicBezTo>
                  <a:pt x="1378040" y="2363731"/>
                  <a:pt x="1376222" y="2365547"/>
                  <a:pt x="1368953" y="2368272"/>
                </a:cubicBezTo>
                <a:cubicBezTo>
                  <a:pt x="1368953" y="2366455"/>
                  <a:pt x="1368953" y="2363731"/>
                  <a:pt x="1366227" y="2364639"/>
                </a:cubicBezTo>
                <a:cubicBezTo>
                  <a:pt x="1350780" y="2366455"/>
                  <a:pt x="1331699" y="2367364"/>
                  <a:pt x="1313526" y="2366455"/>
                </a:cubicBezTo>
                <a:cubicBezTo>
                  <a:pt x="1298079" y="2365547"/>
                  <a:pt x="1285358" y="2362822"/>
                  <a:pt x="1278089" y="2360097"/>
                </a:cubicBezTo>
                <a:cubicBezTo>
                  <a:pt x="1283541" y="2361006"/>
                  <a:pt x="1295354" y="2359189"/>
                  <a:pt x="1301714" y="2359189"/>
                </a:cubicBezTo>
                <a:cubicBezTo>
                  <a:pt x="1301714" y="2362822"/>
                  <a:pt x="1306257" y="2363731"/>
                  <a:pt x="1310800" y="2364639"/>
                </a:cubicBezTo>
                <a:cubicBezTo>
                  <a:pt x="1310800" y="2361006"/>
                  <a:pt x="1323521" y="2361914"/>
                  <a:pt x="1324430" y="2359189"/>
                </a:cubicBezTo>
                <a:cubicBezTo>
                  <a:pt x="1328064" y="2360097"/>
                  <a:pt x="1326247" y="2364639"/>
                  <a:pt x="1333516" y="2362822"/>
                </a:cubicBezTo>
                <a:cubicBezTo>
                  <a:pt x="1383491" y="2354648"/>
                  <a:pt x="1419837" y="2350106"/>
                  <a:pt x="1454365" y="2340115"/>
                </a:cubicBezTo>
                <a:cubicBezTo>
                  <a:pt x="1471630" y="2335574"/>
                  <a:pt x="1488894" y="2331032"/>
                  <a:pt x="1507066" y="2326491"/>
                </a:cubicBezTo>
                <a:cubicBezTo>
                  <a:pt x="1515244" y="2323766"/>
                  <a:pt x="1524331" y="2321949"/>
                  <a:pt x="1534326" y="2319225"/>
                </a:cubicBezTo>
                <a:cubicBezTo>
                  <a:pt x="1543412" y="2315592"/>
                  <a:pt x="1553407" y="2311958"/>
                  <a:pt x="1564311" y="2308325"/>
                </a:cubicBezTo>
                <a:cubicBezTo>
                  <a:pt x="1566128" y="2318316"/>
                  <a:pt x="1572489" y="2303784"/>
                  <a:pt x="1578849" y="2306509"/>
                </a:cubicBezTo>
                <a:close/>
                <a:moveTo>
                  <a:pt x="1248695" y="2306244"/>
                </a:moveTo>
                <a:cubicBezTo>
                  <a:pt x="1245401" y="2305452"/>
                  <a:pt x="1240731" y="2307786"/>
                  <a:pt x="1238062" y="2309121"/>
                </a:cubicBezTo>
                <a:cubicBezTo>
                  <a:pt x="1238952" y="2312679"/>
                  <a:pt x="1249626" y="2309121"/>
                  <a:pt x="1251405" y="2308231"/>
                </a:cubicBezTo>
                <a:cubicBezTo>
                  <a:pt x="1250738" y="2307119"/>
                  <a:pt x="1249793" y="2306508"/>
                  <a:pt x="1248695" y="2306244"/>
                </a:cubicBezTo>
                <a:close/>
                <a:moveTo>
                  <a:pt x="1703627" y="2296557"/>
                </a:moveTo>
                <a:cubicBezTo>
                  <a:pt x="1705448" y="2302022"/>
                  <a:pt x="1702716" y="2302022"/>
                  <a:pt x="1707270" y="2304754"/>
                </a:cubicBezTo>
                <a:cubicBezTo>
                  <a:pt x="1696341" y="2314772"/>
                  <a:pt x="1669019" y="2328434"/>
                  <a:pt x="1659912" y="2333899"/>
                </a:cubicBezTo>
                <a:cubicBezTo>
                  <a:pt x="1631680" y="2335721"/>
                  <a:pt x="1601626" y="2369419"/>
                  <a:pt x="1565197" y="2377616"/>
                </a:cubicBezTo>
                <a:cubicBezTo>
                  <a:pt x="1541518" y="2382170"/>
                  <a:pt x="1526036" y="2372152"/>
                  <a:pt x="1530589" y="2352115"/>
                </a:cubicBezTo>
                <a:cubicBezTo>
                  <a:pt x="1534232" y="2348472"/>
                  <a:pt x="1538786" y="2344829"/>
                  <a:pt x="1545161" y="2341185"/>
                </a:cubicBezTo>
                <a:cubicBezTo>
                  <a:pt x="1550625" y="2336631"/>
                  <a:pt x="1557911" y="2332988"/>
                  <a:pt x="1565197" y="2329345"/>
                </a:cubicBezTo>
                <a:cubicBezTo>
                  <a:pt x="1579768" y="2321148"/>
                  <a:pt x="1596161" y="2315683"/>
                  <a:pt x="1612554" y="2315683"/>
                </a:cubicBezTo>
                <a:cubicBezTo>
                  <a:pt x="1613465" y="2327523"/>
                  <a:pt x="1625304" y="2328434"/>
                  <a:pt x="1640787" y="2324791"/>
                </a:cubicBezTo>
                <a:cubicBezTo>
                  <a:pt x="1638055" y="2318416"/>
                  <a:pt x="1655358" y="2313862"/>
                  <a:pt x="1657180" y="2308397"/>
                </a:cubicBezTo>
                <a:cubicBezTo>
                  <a:pt x="1658091" y="2314772"/>
                  <a:pt x="1668109" y="2307486"/>
                  <a:pt x="1668109" y="2311129"/>
                </a:cubicBezTo>
                <a:cubicBezTo>
                  <a:pt x="1668109" y="2308397"/>
                  <a:pt x="1670841" y="2305665"/>
                  <a:pt x="1674484" y="2303843"/>
                </a:cubicBezTo>
                <a:cubicBezTo>
                  <a:pt x="1676305" y="2311129"/>
                  <a:pt x="1692698" y="2300200"/>
                  <a:pt x="1703627" y="2296557"/>
                </a:cubicBezTo>
                <a:close/>
                <a:moveTo>
                  <a:pt x="1204047" y="2294077"/>
                </a:moveTo>
                <a:cubicBezTo>
                  <a:pt x="1193111" y="2293691"/>
                  <a:pt x="1173069" y="2295937"/>
                  <a:pt x="1170794" y="2298182"/>
                </a:cubicBezTo>
                <a:cubicBezTo>
                  <a:pt x="1182621" y="2301774"/>
                  <a:pt x="1198086" y="2300876"/>
                  <a:pt x="1212641" y="2300876"/>
                </a:cubicBezTo>
                <a:cubicBezTo>
                  <a:pt x="1226287" y="2299978"/>
                  <a:pt x="1239932" y="2299080"/>
                  <a:pt x="1249029" y="2302672"/>
                </a:cubicBezTo>
                <a:cubicBezTo>
                  <a:pt x="1250849" y="2298182"/>
                  <a:pt x="1244481" y="2298182"/>
                  <a:pt x="1243571" y="2295488"/>
                </a:cubicBezTo>
                <a:cubicBezTo>
                  <a:pt x="1228106" y="2298182"/>
                  <a:pt x="1224467" y="2297284"/>
                  <a:pt x="1208093" y="2298182"/>
                </a:cubicBezTo>
                <a:cubicBezTo>
                  <a:pt x="1213892" y="2295488"/>
                  <a:pt x="1210608" y="2294309"/>
                  <a:pt x="1204047" y="2294077"/>
                </a:cubicBezTo>
                <a:close/>
                <a:moveTo>
                  <a:pt x="1016140" y="2287552"/>
                </a:moveTo>
                <a:cubicBezTo>
                  <a:pt x="1013077" y="2287623"/>
                  <a:pt x="1010353" y="2287905"/>
                  <a:pt x="1008310" y="2288357"/>
                </a:cubicBezTo>
                <a:cubicBezTo>
                  <a:pt x="1005586" y="2292874"/>
                  <a:pt x="1019205" y="2300101"/>
                  <a:pt x="1003771" y="2297391"/>
                </a:cubicBezTo>
                <a:cubicBezTo>
                  <a:pt x="1014665" y="2304618"/>
                  <a:pt x="1047349" y="2300101"/>
                  <a:pt x="1051889" y="2307328"/>
                </a:cubicBezTo>
                <a:cubicBezTo>
                  <a:pt x="1031007" y="2307328"/>
                  <a:pt x="995600" y="2296487"/>
                  <a:pt x="982889" y="2303715"/>
                </a:cubicBezTo>
                <a:cubicBezTo>
                  <a:pt x="1011034" y="2314555"/>
                  <a:pt x="1036455" y="2310038"/>
                  <a:pt x="1067323" y="2316362"/>
                </a:cubicBezTo>
                <a:cubicBezTo>
                  <a:pt x="1068231" y="2311845"/>
                  <a:pt x="1068231" y="2311845"/>
                  <a:pt x="1068231" y="2311845"/>
                </a:cubicBezTo>
                <a:cubicBezTo>
                  <a:pt x="1069139" y="2312749"/>
                  <a:pt x="1070955" y="2312749"/>
                  <a:pt x="1071862" y="2312749"/>
                </a:cubicBezTo>
                <a:cubicBezTo>
                  <a:pt x="1078218" y="2313652"/>
                  <a:pt x="1083665" y="2314555"/>
                  <a:pt x="1090020" y="2315459"/>
                </a:cubicBezTo>
                <a:cubicBezTo>
                  <a:pt x="1102731" y="2317265"/>
                  <a:pt x="1116349" y="2318169"/>
                  <a:pt x="1129967" y="2319072"/>
                </a:cubicBezTo>
                <a:cubicBezTo>
                  <a:pt x="1157204" y="2320879"/>
                  <a:pt x="1186257" y="2322686"/>
                  <a:pt x="1213493" y="2317265"/>
                </a:cubicBezTo>
                <a:cubicBezTo>
                  <a:pt x="1216217" y="2317265"/>
                  <a:pt x="1215309" y="2319976"/>
                  <a:pt x="1218941" y="2319976"/>
                </a:cubicBezTo>
                <a:cubicBezTo>
                  <a:pt x="1225296" y="2319072"/>
                  <a:pt x="1229835" y="2318169"/>
                  <a:pt x="1235283" y="2316362"/>
                </a:cubicBezTo>
                <a:cubicBezTo>
                  <a:pt x="1234375" y="2311845"/>
                  <a:pt x="1221664" y="2314555"/>
                  <a:pt x="1213493" y="2314555"/>
                </a:cubicBezTo>
                <a:cubicBezTo>
                  <a:pt x="1213493" y="2311845"/>
                  <a:pt x="1212585" y="2310038"/>
                  <a:pt x="1216217" y="2310038"/>
                </a:cubicBezTo>
                <a:cubicBezTo>
                  <a:pt x="1189888" y="2309135"/>
                  <a:pt x="1141770" y="2309135"/>
                  <a:pt x="1102731" y="2299198"/>
                </a:cubicBezTo>
                <a:cubicBezTo>
                  <a:pt x="1093652" y="2300101"/>
                  <a:pt x="1085481" y="2301004"/>
                  <a:pt x="1080033" y="2304618"/>
                </a:cubicBezTo>
                <a:cubicBezTo>
                  <a:pt x="1072770" y="2302811"/>
                  <a:pt x="1082757" y="2300101"/>
                  <a:pt x="1080941" y="2297391"/>
                </a:cubicBezTo>
                <a:cubicBezTo>
                  <a:pt x="1074586" y="2295584"/>
                  <a:pt x="1068231" y="2301908"/>
                  <a:pt x="1064599" y="2296487"/>
                </a:cubicBezTo>
                <a:cubicBezTo>
                  <a:pt x="1056428" y="2297391"/>
                  <a:pt x="1060968" y="2298294"/>
                  <a:pt x="1060968" y="2301908"/>
                </a:cubicBezTo>
                <a:cubicBezTo>
                  <a:pt x="1048257" y="2298294"/>
                  <a:pt x="1038270" y="2294680"/>
                  <a:pt x="1029192" y="2294680"/>
                </a:cubicBezTo>
                <a:cubicBezTo>
                  <a:pt x="1027376" y="2289260"/>
                  <a:pt x="1038270" y="2293777"/>
                  <a:pt x="1043718" y="2293777"/>
                </a:cubicBezTo>
                <a:cubicBezTo>
                  <a:pt x="1037590" y="2289034"/>
                  <a:pt x="1025333" y="2287340"/>
                  <a:pt x="1016140" y="2287552"/>
                </a:cubicBezTo>
                <a:close/>
                <a:moveTo>
                  <a:pt x="1157225" y="2285823"/>
                </a:moveTo>
                <a:cubicBezTo>
                  <a:pt x="1159948" y="2290313"/>
                  <a:pt x="1151779" y="2288517"/>
                  <a:pt x="1146333" y="2288517"/>
                </a:cubicBezTo>
                <a:cubicBezTo>
                  <a:pt x="1155410" y="2290313"/>
                  <a:pt x="1169932" y="2291211"/>
                  <a:pt x="1185362" y="2292109"/>
                </a:cubicBezTo>
                <a:cubicBezTo>
                  <a:pt x="1201700" y="2291211"/>
                  <a:pt x="1218945" y="2290313"/>
                  <a:pt x="1235283" y="2291211"/>
                </a:cubicBezTo>
                <a:cubicBezTo>
                  <a:pt x="1216222" y="2280435"/>
                  <a:pt x="1185362" y="2291211"/>
                  <a:pt x="1157225" y="2285823"/>
                </a:cubicBezTo>
                <a:close/>
                <a:moveTo>
                  <a:pt x="1342519" y="2283603"/>
                </a:moveTo>
                <a:cubicBezTo>
                  <a:pt x="1342519" y="2285493"/>
                  <a:pt x="1343426" y="2288329"/>
                  <a:pt x="1339798" y="2288329"/>
                </a:cubicBezTo>
                <a:cubicBezTo>
                  <a:pt x="1342519" y="2292109"/>
                  <a:pt x="1357032" y="2287384"/>
                  <a:pt x="1353404" y="2283603"/>
                </a:cubicBezTo>
                <a:cubicBezTo>
                  <a:pt x="1350683" y="2282658"/>
                  <a:pt x="1347054" y="2282658"/>
                  <a:pt x="1342519" y="2283603"/>
                </a:cubicBezTo>
                <a:close/>
                <a:moveTo>
                  <a:pt x="1138770" y="2282052"/>
                </a:moveTo>
                <a:cubicBezTo>
                  <a:pt x="1125145" y="2287510"/>
                  <a:pt x="1106980" y="2279323"/>
                  <a:pt x="1085181" y="2284781"/>
                </a:cubicBezTo>
                <a:cubicBezTo>
                  <a:pt x="1104255" y="2289329"/>
                  <a:pt x="1149669" y="2289329"/>
                  <a:pt x="1138770" y="2282052"/>
                </a:cubicBezTo>
                <a:close/>
                <a:moveTo>
                  <a:pt x="1040150" y="2281324"/>
                </a:moveTo>
                <a:cubicBezTo>
                  <a:pt x="1041057" y="2284882"/>
                  <a:pt x="1048314" y="2286661"/>
                  <a:pt x="1049221" y="2290219"/>
                </a:cubicBezTo>
                <a:cubicBezTo>
                  <a:pt x="1053756" y="2286661"/>
                  <a:pt x="1071897" y="2293777"/>
                  <a:pt x="1074618" y="2287550"/>
                </a:cubicBezTo>
                <a:cubicBezTo>
                  <a:pt x="1061920" y="2290219"/>
                  <a:pt x="1053756" y="2280435"/>
                  <a:pt x="1040150" y="2281324"/>
                </a:cubicBezTo>
                <a:close/>
                <a:moveTo>
                  <a:pt x="1816788" y="2280435"/>
                </a:moveTo>
                <a:cubicBezTo>
                  <a:pt x="1808608" y="2284026"/>
                  <a:pt x="1809517" y="2287619"/>
                  <a:pt x="1802246" y="2292109"/>
                </a:cubicBezTo>
                <a:cubicBezTo>
                  <a:pt x="1792248" y="2290313"/>
                  <a:pt x="1784977" y="2296599"/>
                  <a:pt x="1766798" y="2303784"/>
                </a:cubicBezTo>
                <a:cubicBezTo>
                  <a:pt x="1765889" y="2301090"/>
                  <a:pt x="1761345" y="2302886"/>
                  <a:pt x="1759527" y="2302886"/>
                </a:cubicBezTo>
                <a:cubicBezTo>
                  <a:pt x="1765889" y="2299294"/>
                  <a:pt x="1767707" y="2295701"/>
                  <a:pt x="1771343" y="2292109"/>
                </a:cubicBezTo>
                <a:cubicBezTo>
                  <a:pt x="1768616" y="2292109"/>
                  <a:pt x="1759527" y="2290313"/>
                  <a:pt x="1764981" y="2286721"/>
                </a:cubicBezTo>
                <a:cubicBezTo>
                  <a:pt x="1772252" y="2288517"/>
                  <a:pt x="1775887" y="2283129"/>
                  <a:pt x="1781341" y="2284925"/>
                </a:cubicBezTo>
                <a:cubicBezTo>
                  <a:pt x="1776796" y="2287619"/>
                  <a:pt x="1774979" y="2289415"/>
                  <a:pt x="1774070" y="2292109"/>
                </a:cubicBezTo>
                <a:cubicBezTo>
                  <a:pt x="1784068" y="2289415"/>
                  <a:pt x="1783159" y="2287619"/>
                  <a:pt x="1793157" y="2281332"/>
                </a:cubicBezTo>
                <a:cubicBezTo>
                  <a:pt x="1794975" y="2284026"/>
                  <a:pt x="1791339" y="2285823"/>
                  <a:pt x="1793157" y="2288517"/>
                </a:cubicBezTo>
                <a:cubicBezTo>
                  <a:pt x="1801337" y="2281332"/>
                  <a:pt x="1809517" y="2282231"/>
                  <a:pt x="1816788" y="2280435"/>
                </a:cubicBezTo>
                <a:close/>
                <a:moveTo>
                  <a:pt x="1271621" y="2279323"/>
                </a:moveTo>
                <a:cubicBezTo>
                  <a:pt x="1268891" y="2281129"/>
                  <a:pt x="1267072" y="2283839"/>
                  <a:pt x="1261614" y="2284743"/>
                </a:cubicBezTo>
                <a:cubicBezTo>
                  <a:pt x="1265253" y="2287453"/>
                  <a:pt x="1267982" y="2286550"/>
                  <a:pt x="1275259" y="2285646"/>
                </a:cubicBezTo>
                <a:cubicBezTo>
                  <a:pt x="1272530" y="2291067"/>
                  <a:pt x="1266162" y="2293777"/>
                  <a:pt x="1253426" y="2294680"/>
                </a:cubicBezTo>
                <a:cubicBezTo>
                  <a:pt x="1252517" y="2301004"/>
                  <a:pt x="1257975" y="2301004"/>
                  <a:pt x="1267982" y="2300101"/>
                </a:cubicBezTo>
                <a:cubicBezTo>
                  <a:pt x="1268891" y="2296487"/>
                  <a:pt x="1261614" y="2297391"/>
                  <a:pt x="1261614" y="2294680"/>
                </a:cubicBezTo>
                <a:cubicBezTo>
                  <a:pt x="1283447" y="2289260"/>
                  <a:pt x="1305280" y="2292873"/>
                  <a:pt x="1312557" y="2281129"/>
                </a:cubicBezTo>
                <a:cubicBezTo>
                  <a:pt x="1293453" y="2285646"/>
                  <a:pt x="1286176" y="2282033"/>
                  <a:pt x="1271621" y="2279323"/>
                </a:cubicBezTo>
                <a:close/>
                <a:moveTo>
                  <a:pt x="1075452" y="2277441"/>
                </a:moveTo>
                <a:cubicBezTo>
                  <a:pt x="1066279" y="2276543"/>
                  <a:pt x="1081873" y="2283727"/>
                  <a:pt x="1071783" y="2282830"/>
                </a:cubicBezTo>
                <a:cubicBezTo>
                  <a:pt x="1073617" y="2288218"/>
                  <a:pt x="1080956" y="2282830"/>
                  <a:pt x="1082790" y="2282830"/>
                </a:cubicBezTo>
                <a:cubicBezTo>
                  <a:pt x="1084625" y="2279237"/>
                  <a:pt x="1075452" y="2280135"/>
                  <a:pt x="1075452" y="2277441"/>
                </a:cubicBezTo>
                <a:close/>
                <a:moveTo>
                  <a:pt x="927296" y="2274764"/>
                </a:moveTo>
                <a:cubicBezTo>
                  <a:pt x="930025" y="2277433"/>
                  <a:pt x="938212" y="2279212"/>
                  <a:pt x="942761" y="2280991"/>
                </a:cubicBezTo>
                <a:cubicBezTo>
                  <a:pt x="942761" y="2278322"/>
                  <a:pt x="946400" y="2279212"/>
                  <a:pt x="947310" y="2276543"/>
                </a:cubicBezTo>
                <a:cubicBezTo>
                  <a:pt x="936393" y="2272096"/>
                  <a:pt x="938212" y="2278322"/>
                  <a:pt x="927296" y="2274764"/>
                </a:cubicBezTo>
                <a:close/>
                <a:moveTo>
                  <a:pt x="990117" y="2270984"/>
                </a:moveTo>
                <a:cubicBezTo>
                  <a:pt x="990117" y="2274637"/>
                  <a:pt x="992832" y="2277377"/>
                  <a:pt x="990117" y="2281944"/>
                </a:cubicBezTo>
                <a:cubicBezTo>
                  <a:pt x="1005502" y="2283770"/>
                  <a:pt x="1011837" y="2281031"/>
                  <a:pt x="1029032" y="2281031"/>
                </a:cubicBezTo>
                <a:cubicBezTo>
                  <a:pt x="1020887" y="2272810"/>
                  <a:pt x="1005502" y="2276464"/>
                  <a:pt x="990117" y="2270984"/>
                </a:cubicBezTo>
                <a:close/>
                <a:moveTo>
                  <a:pt x="1026953" y="2244855"/>
                </a:moveTo>
                <a:cubicBezTo>
                  <a:pt x="1015091" y="2246662"/>
                  <a:pt x="1012353" y="2252082"/>
                  <a:pt x="1026953" y="2256599"/>
                </a:cubicBezTo>
                <a:cubicBezTo>
                  <a:pt x="1026953" y="2255695"/>
                  <a:pt x="1025128" y="2254792"/>
                  <a:pt x="1025128" y="2253889"/>
                </a:cubicBezTo>
                <a:cubicBezTo>
                  <a:pt x="1041552" y="2255695"/>
                  <a:pt x="1050677" y="2258406"/>
                  <a:pt x="1059801" y="2260213"/>
                </a:cubicBezTo>
                <a:cubicBezTo>
                  <a:pt x="1068013" y="2262019"/>
                  <a:pt x="1076225" y="2264729"/>
                  <a:pt x="1089912" y="2266536"/>
                </a:cubicBezTo>
                <a:cubicBezTo>
                  <a:pt x="1096300" y="2259309"/>
                  <a:pt x="1083525" y="2256599"/>
                  <a:pt x="1068013" y="2252985"/>
                </a:cubicBezTo>
                <a:cubicBezTo>
                  <a:pt x="1053414" y="2249372"/>
                  <a:pt x="1034253" y="2246662"/>
                  <a:pt x="1026953" y="2244855"/>
                </a:cubicBezTo>
                <a:close/>
                <a:moveTo>
                  <a:pt x="1003288" y="2243743"/>
                </a:moveTo>
                <a:cubicBezTo>
                  <a:pt x="1002347" y="2247449"/>
                  <a:pt x="1007992" y="2252082"/>
                  <a:pt x="1012696" y="2250229"/>
                </a:cubicBezTo>
                <a:cubicBezTo>
                  <a:pt x="1014578" y="2246522"/>
                  <a:pt x="1007992" y="2245596"/>
                  <a:pt x="1003288" y="2243743"/>
                </a:cubicBezTo>
                <a:close/>
                <a:moveTo>
                  <a:pt x="1594372" y="2230401"/>
                </a:moveTo>
                <a:cubicBezTo>
                  <a:pt x="1577107" y="2236670"/>
                  <a:pt x="1597099" y="2233983"/>
                  <a:pt x="1601642" y="2233983"/>
                </a:cubicBezTo>
                <a:cubicBezTo>
                  <a:pt x="1587102" y="2235775"/>
                  <a:pt x="1575289" y="2237566"/>
                  <a:pt x="1562566" y="2246523"/>
                </a:cubicBezTo>
                <a:cubicBezTo>
                  <a:pt x="1561658" y="2244731"/>
                  <a:pt x="1562566" y="2242940"/>
                  <a:pt x="1563475" y="2242044"/>
                </a:cubicBezTo>
                <a:cubicBezTo>
                  <a:pt x="1558932" y="2242940"/>
                  <a:pt x="1556206" y="2242940"/>
                  <a:pt x="1554388" y="2241149"/>
                </a:cubicBezTo>
                <a:cubicBezTo>
                  <a:pt x="1570745" y="2237566"/>
                  <a:pt x="1578924" y="2233983"/>
                  <a:pt x="1594372" y="2230401"/>
                </a:cubicBezTo>
                <a:close/>
                <a:moveTo>
                  <a:pt x="1554172" y="2228436"/>
                </a:moveTo>
                <a:cubicBezTo>
                  <a:pt x="1550861" y="2228307"/>
                  <a:pt x="1546390" y="2234488"/>
                  <a:pt x="1538822" y="2236549"/>
                </a:cubicBezTo>
                <a:cubicBezTo>
                  <a:pt x="1540657" y="2239296"/>
                  <a:pt x="1551664" y="2231970"/>
                  <a:pt x="1557168" y="2231054"/>
                </a:cubicBezTo>
                <a:cubicBezTo>
                  <a:pt x="1556250" y="2229223"/>
                  <a:pt x="1555276" y="2228479"/>
                  <a:pt x="1554172" y="2228436"/>
                </a:cubicBezTo>
                <a:close/>
                <a:moveTo>
                  <a:pt x="623374" y="2225953"/>
                </a:moveTo>
                <a:cubicBezTo>
                  <a:pt x="630740" y="2234014"/>
                  <a:pt x="645473" y="2236701"/>
                  <a:pt x="650997" y="2242075"/>
                </a:cubicBezTo>
                <a:cubicBezTo>
                  <a:pt x="647314" y="2240284"/>
                  <a:pt x="644552" y="2239388"/>
                  <a:pt x="644552" y="2242075"/>
                </a:cubicBezTo>
                <a:cubicBezTo>
                  <a:pt x="633503" y="2234910"/>
                  <a:pt x="621533" y="2230431"/>
                  <a:pt x="623374" y="2225953"/>
                </a:cubicBezTo>
                <a:close/>
                <a:moveTo>
                  <a:pt x="1684405" y="2224841"/>
                </a:moveTo>
                <a:cubicBezTo>
                  <a:pt x="1691704" y="2233959"/>
                  <a:pt x="1661598" y="2240341"/>
                  <a:pt x="1660685" y="2247635"/>
                </a:cubicBezTo>
                <a:cubicBezTo>
                  <a:pt x="1659773" y="2244899"/>
                  <a:pt x="1659773" y="2244899"/>
                  <a:pt x="1659773" y="2244899"/>
                </a:cubicBezTo>
                <a:cubicBezTo>
                  <a:pt x="1657948" y="2245811"/>
                  <a:pt x="1656124" y="2246723"/>
                  <a:pt x="1656124" y="2244899"/>
                </a:cubicBezTo>
                <a:cubicBezTo>
                  <a:pt x="1662510" y="2241252"/>
                  <a:pt x="1670721" y="2237605"/>
                  <a:pt x="1681668" y="2232135"/>
                </a:cubicBezTo>
                <a:cubicBezTo>
                  <a:pt x="1680756" y="2229400"/>
                  <a:pt x="1678931" y="2227576"/>
                  <a:pt x="1684405" y="2224841"/>
                </a:cubicBezTo>
                <a:close/>
                <a:moveTo>
                  <a:pt x="908892" y="2223729"/>
                </a:moveTo>
                <a:cubicBezTo>
                  <a:pt x="906171" y="2230401"/>
                  <a:pt x="916148" y="2224682"/>
                  <a:pt x="923405" y="2229447"/>
                </a:cubicBezTo>
                <a:cubicBezTo>
                  <a:pt x="920683" y="2224682"/>
                  <a:pt x="915241" y="2223729"/>
                  <a:pt x="908892" y="2223729"/>
                </a:cubicBezTo>
                <a:close/>
                <a:moveTo>
                  <a:pt x="851689" y="2220394"/>
                </a:moveTo>
                <a:cubicBezTo>
                  <a:pt x="852589" y="2223853"/>
                  <a:pt x="865190" y="2226447"/>
                  <a:pt x="870591" y="2228177"/>
                </a:cubicBezTo>
                <a:cubicBezTo>
                  <a:pt x="868790" y="2220394"/>
                  <a:pt x="861590" y="2223853"/>
                  <a:pt x="851689" y="2220394"/>
                </a:cubicBezTo>
                <a:close/>
                <a:moveTo>
                  <a:pt x="1615958" y="2219197"/>
                </a:moveTo>
                <a:cubicBezTo>
                  <a:pt x="1614151" y="2225483"/>
                  <a:pt x="1624992" y="2216502"/>
                  <a:pt x="1624992" y="2220095"/>
                </a:cubicBezTo>
                <a:cubicBezTo>
                  <a:pt x="1622282" y="2221891"/>
                  <a:pt x="1622282" y="2223687"/>
                  <a:pt x="1621378" y="2224585"/>
                </a:cubicBezTo>
                <a:cubicBezTo>
                  <a:pt x="1609634" y="2226381"/>
                  <a:pt x="1605117" y="2227279"/>
                  <a:pt x="1596083" y="2228177"/>
                </a:cubicBezTo>
                <a:cubicBezTo>
                  <a:pt x="1606924" y="2222789"/>
                  <a:pt x="1608730" y="2223687"/>
                  <a:pt x="1615958" y="2219197"/>
                </a:cubicBezTo>
                <a:close/>
                <a:moveTo>
                  <a:pt x="805736" y="2218772"/>
                </a:moveTo>
                <a:cubicBezTo>
                  <a:pt x="802439" y="2218772"/>
                  <a:pt x="799937" y="2219680"/>
                  <a:pt x="797208" y="2220134"/>
                </a:cubicBezTo>
                <a:cubicBezTo>
                  <a:pt x="806305" y="2235566"/>
                  <a:pt x="856339" y="2242828"/>
                  <a:pt x="870894" y="2254629"/>
                </a:cubicBezTo>
                <a:cubicBezTo>
                  <a:pt x="903644" y="2259169"/>
                  <a:pt x="930935" y="2268246"/>
                  <a:pt x="963684" y="2274601"/>
                </a:cubicBezTo>
                <a:cubicBezTo>
                  <a:pt x="962774" y="2277324"/>
                  <a:pt x="954587" y="2272785"/>
                  <a:pt x="952768" y="2274601"/>
                </a:cubicBezTo>
                <a:cubicBezTo>
                  <a:pt x="951858" y="2279140"/>
                  <a:pt x="968233" y="2281863"/>
                  <a:pt x="969142" y="2276416"/>
                </a:cubicBezTo>
                <a:cubicBezTo>
                  <a:pt x="975510" y="2280956"/>
                  <a:pt x="976420" y="2282771"/>
                  <a:pt x="971871" y="2288218"/>
                </a:cubicBezTo>
                <a:cubicBezTo>
                  <a:pt x="984608" y="2284587"/>
                  <a:pt x="987337" y="2280956"/>
                  <a:pt x="982788" y="2277324"/>
                </a:cubicBezTo>
                <a:cubicBezTo>
                  <a:pt x="978239" y="2273693"/>
                  <a:pt x="967323" y="2271878"/>
                  <a:pt x="951858" y="2268246"/>
                </a:cubicBezTo>
                <a:cubicBezTo>
                  <a:pt x="954587" y="2266431"/>
                  <a:pt x="960955" y="2268246"/>
                  <a:pt x="965504" y="2268246"/>
                </a:cubicBezTo>
                <a:cubicBezTo>
                  <a:pt x="968233" y="2264615"/>
                  <a:pt x="953677" y="2264615"/>
                  <a:pt x="953677" y="2260984"/>
                </a:cubicBezTo>
                <a:cubicBezTo>
                  <a:pt x="950039" y="2260984"/>
                  <a:pt x="950039" y="2263708"/>
                  <a:pt x="949129" y="2266431"/>
                </a:cubicBezTo>
                <a:cubicBezTo>
                  <a:pt x="924567" y="2258261"/>
                  <a:pt x="922747" y="2257353"/>
                  <a:pt x="895456" y="2249183"/>
                </a:cubicBezTo>
                <a:cubicBezTo>
                  <a:pt x="889998" y="2253722"/>
                  <a:pt x="882720" y="2245552"/>
                  <a:pt x="875442" y="2249183"/>
                </a:cubicBezTo>
                <a:cubicBezTo>
                  <a:pt x="869074" y="2246459"/>
                  <a:pt x="884540" y="2248275"/>
                  <a:pt x="877262" y="2243736"/>
                </a:cubicBezTo>
                <a:cubicBezTo>
                  <a:pt x="859068" y="2240105"/>
                  <a:pt x="859068" y="2244644"/>
                  <a:pt x="840874" y="2234658"/>
                </a:cubicBezTo>
                <a:cubicBezTo>
                  <a:pt x="841783" y="2231027"/>
                  <a:pt x="856339" y="2242828"/>
                  <a:pt x="854519" y="2235566"/>
                </a:cubicBezTo>
                <a:cubicBezTo>
                  <a:pt x="842693" y="2233751"/>
                  <a:pt x="833596" y="2229211"/>
                  <a:pt x="825408" y="2222857"/>
                </a:cubicBezTo>
                <a:cubicBezTo>
                  <a:pt x="822679" y="2225580"/>
                  <a:pt x="823589" y="2228304"/>
                  <a:pt x="824499" y="2231027"/>
                </a:cubicBezTo>
                <a:cubicBezTo>
                  <a:pt x="818131" y="2228304"/>
                  <a:pt x="817221" y="2225580"/>
                  <a:pt x="819041" y="2222857"/>
                </a:cubicBezTo>
                <a:cubicBezTo>
                  <a:pt x="813128" y="2219680"/>
                  <a:pt x="809034" y="2218772"/>
                  <a:pt x="805736" y="2218772"/>
                </a:cubicBezTo>
                <a:close/>
                <a:moveTo>
                  <a:pt x="1636041" y="2210387"/>
                </a:moveTo>
                <a:cubicBezTo>
                  <a:pt x="1640558" y="2213097"/>
                  <a:pt x="1627910" y="2224841"/>
                  <a:pt x="1630620" y="2219421"/>
                </a:cubicBezTo>
                <a:cubicBezTo>
                  <a:pt x="1637848" y="2214904"/>
                  <a:pt x="1626104" y="2218517"/>
                  <a:pt x="1627007" y="2216711"/>
                </a:cubicBezTo>
                <a:cubicBezTo>
                  <a:pt x="1631524" y="2214904"/>
                  <a:pt x="1634234" y="2212194"/>
                  <a:pt x="1636041" y="2210387"/>
                </a:cubicBezTo>
                <a:close/>
                <a:moveTo>
                  <a:pt x="1069189" y="2209090"/>
                </a:moveTo>
                <a:cubicBezTo>
                  <a:pt x="1066464" y="2219282"/>
                  <a:pt x="1084625" y="2213723"/>
                  <a:pt x="1090981" y="2218355"/>
                </a:cubicBezTo>
                <a:cubicBezTo>
                  <a:pt x="1081901" y="2224841"/>
                  <a:pt x="1059200" y="2208163"/>
                  <a:pt x="1057384" y="2218355"/>
                </a:cubicBezTo>
                <a:cubicBezTo>
                  <a:pt x="1065556" y="2219282"/>
                  <a:pt x="1073728" y="2221135"/>
                  <a:pt x="1082809" y="2222061"/>
                </a:cubicBezTo>
                <a:cubicBezTo>
                  <a:pt x="1090981" y="2223915"/>
                  <a:pt x="1100061" y="2224841"/>
                  <a:pt x="1109141" y="2226694"/>
                </a:cubicBezTo>
                <a:cubicBezTo>
                  <a:pt x="1118222" y="2227621"/>
                  <a:pt x="1127302" y="2228547"/>
                  <a:pt x="1136382" y="2228663"/>
                </a:cubicBezTo>
                <a:lnTo>
                  <a:pt x="1147659" y="2227465"/>
                </a:lnTo>
                <a:lnTo>
                  <a:pt x="1151365" y="2227201"/>
                </a:lnTo>
                <a:lnTo>
                  <a:pt x="1151919" y="2227012"/>
                </a:lnTo>
                <a:lnTo>
                  <a:pt x="1163623" y="2225768"/>
                </a:lnTo>
                <a:cubicBezTo>
                  <a:pt x="1160899" y="2223915"/>
                  <a:pt x="1158629" y="2224609"/>
                  <a:pt x="1155905" y="2225652"/>
                </a:cubicBezTo>
                <a:lnTo>
                  <a:pt x="1151919" y="2227012"/>
                </a:lnTo>
                <a:lnTo>
                  <a:pt x="1147659" y="2227465"/>
                </a:lnTo>
                <a:lnTo>
                  <a:pt x="1145463" y="2227621"/>
                </a:lnTo>
                <a:cubicBezTo>
                  <a:pt x="1145463" y="2225768"/>
                  <a:pt x="1149094" y="2226694"/>
                  <a:pt x="1150910" y="2226694"/>
                </a:cubicBezTo>
                <a:cubicBezTo>
                  <a:pt x="1150002" y="2223915"/>
                  <a:pt x="1142738" y="2225768"/>
                  <a:pt x="1143646" y="2222988"/>
                </a:cubicBezTo>
                <a:cubicBezTo>
                  <a:pt x="1146371" y="2219282"/>
                  <a:pt x="1159083" y="2222988"/>
                  <a:pt x="1166347" y="2222988"/>
                </a:cubicBezTo>
                <a:cubicBezTo>
                  <a:pt x="1155451" y="2214649"/>
                  <a:pt x="1130026" y="2215576"/>
                  <a:pt x="1121854" y="2210943"/>
                </a:cubicBezTo>
                <a:cubicBezTo>
                  <a:pt x="1117314" y="2213723"/>
                  <a:pt x="1119130" y="2219282"/>
                  <a:pt x="1120946" y="2220209"/>
                </a:cubicBezTo>
                <a:cubicBezTo>
                  <a:pt x="1118222" y="2224841"/>
                  <a:pt x="1115497" y="2220209"/>
                  <a:pt x="1110958" y="2222061"/>
                </a:cubicBezTo>
                <a:cubicBezTo>
                  <a:pt x="1103694" y="2220209"/>
                  <a:pt x="1119130" y="2219282"/>
                  <a:pt x="1116406" y="2215576"/>
                </a:cubicBezTo>
                <a:cubicBezTo>
                  <a:pt x="1097337" y="2213723"/>
                  <a:pt x="1092797" y="2215576"/>
                  <a:pt x="1084625" y="2210016"/>
                </a:cubicBezTo>
                <a:cubicBezTo>
                  <a:pt x="1076453" y="2210943"/>
                  <a:pt x="1084625" y="2212796"/>
                  <a:pt x="1069189" y="2209090"/>
                </a:cubicBezTo>
                <a:close/>
                <a:moveTo>
                  <a:pt x="1533224" y="2207564"/>
                </a:moveTo>
                <a:cubicBezTo>
                  <a:pt x="1529232" y="2207086"/>
                  <a:pt x="1522537" y="2210387"/>
                  <a:pt x="1520476" y="2213167"/>
                </a:cubicBezTo>
                <a:cubicBezTo>
                  <a:pt x="1521392" y="2215946"/>
                  <a:pt x="1531464" y="2209460"/>
                  <a:pt x="1536042" y="2209460"/>
                </a:cubicBezTo>
                <a:cubicBezTo>
                  <a:pt x="1535584" y="2208302"/>
                  <a:pt x="1534554" y="2207723"/>
                  <a:pt x="1533224" y="2207564"/>
                </a:cubicBezTo>
                <a:close/>
                <a:moveTo>
                  <a:pt x="546418" y="2206496"/>
                </a:moveTo>
                <a:cubicBezTo>
                  <a:pt x="550095" y="2209206"/>
                  <a:pt x="553773" y="2208302"/>
                  <a:pt x="553773" y="2211012"/>
                </a:cubicBezTo>
                <a:cubicBezTo>
                  <a:pt x="543660" y="2208302"/>
                  <a:pt x="562048" y="2218240"/>
                  <a:pt x="561129" y="2220950"/>
                </a:cubicBezTo>
                <a:cubicBezTo>
                  <a:pt x="554693" y="2218240"/>
                  <a:pt x="538143" y="2208302"/>
                  <a:pt x="541821" y="2207399"/>
                </a:cubicBezTo>
                <a:cubicBezTo>
                  <a:pt x="552854" y="2213723"/>
                  <a:pt x="548257" y="2210109"/>
                  <a:pt x="546418" y="2206496"/>
                </a:cubicBezTo>
                <a:close/>
                <a:moveTo>
                  <a:pt x="1564450" y="2191457"/>
                </a:moveTo>
                <a:cubicBezTo>
                  <a:pt x="1567661" y="2190906"/>
                  <a:pt x="1569954" y="2191346"/>
                  <a:pt x="1569954" y="2193987"/>
                </a:cubicBezTo>
                <a:cubicBezTo>
                  <a:pt x="1560781" y="2194867"/>
                  <a:pt x="1557112" y="2199269"/>
                  <a:pt x="1551608" y="2198388"/>
                </a:cubicBezTo>
                <a:cubicBezTo>
                  <a:pt x="1553443" y="2197508"/>
                  <a:pt x="1554360" y="2196628"/>
                  <a:pt x="1553443" y="2194867"/>
                </a:cubicBezTo>
                <a:cubicBezTo>
                  <a:pt x="1557112" y="2193547"/>
                  <a:pt x="1561240" y="2192007"/>
                  <a:pt x="1564450" y="2191457"/>
                </a:cubicBezTo>
                <a:close/>
                <a:moveTo>
                  <a:pt x="1463400" y="2190930"/>
                </a:moveTo>
                <a:cubicBezTo>
                  <a:pt x="1466180" y="2192931"/>
                  <a:pt x="1467107" y="2194932"/>
                  <a:pt x="1463400" y="2195933"/>
                </a:cubicBezTo>
                <a:cubicBezTo>
                  <a:pt x="1463400" y="2195933"/>
                  <a:pt x="1462474" y="2194932"/>
                  <a:pt x="1461547" y="2193932"/>
                </a:cubicBezTo>
                <a:cubicBezTo>
                  <a:pt x="1462474" y="2192931"/>
                  <a:pt x="1463400" y="2190930"/>
                  <a:pt x="1463400" y="2190930"/>
                </a:cubicBezTo>
                <a:close/>
                <a:moveTo>
                  <a:pt x="1550798" y="2189151"/>
                </a:moveTo>
                <a:cubicBezTo>
                  <a:pt x="1552535" y="2188706"/>
                  <a:pt x="1553925" y="2188928"/>
                  <a:pt x="1554388" y="2190262"/>
                </a:cubicBezTo>
                <a:cubicBezTo>
                  <a:pt x="1552535" y="2191152"/>
                  <a:pt x="1551608" y="2192041"/>
                  <a:pt x="1552535" y="2193820"/>
                </a:cubicBezTo>
                <a:cubicBezTo>
                  <a:pt x="1550682" y="2194710"/>
                  <a:pt x="1547902" y="2195599"/>
                  <a:pt x="1546049" y="2195599"/>
                </a:cubicBezTo>
                <a:cubicBezTo>
                  <a:pt x="1546049" y="2195599"/>
                  <a:pt x="1545122" y="2196489"/>
                  <a:pt x="1544196" y="2196489"/>
                </a:cubicBezTo>
                <a:cubicBezTo>
                  <a:pt x="1542343" y="2196489"/>
                  <a:pt x="1539563" y="2194710"/>
                  <a:pt x="1537710" y="2193820"/>
                </a:cubicBezTo>
                <a:cubicBezTo>
                  <a:pt x="1539563" y="2192931"/>
                  <a:pt x="1541416" y="2191152"/>
                  <a:pt x="1544196" y="2191152"/>
                </a:cubicBezTo>
                <a:cubicBezTo>
                  <a:pt x="1544196" y="2191152"/>
                  <a:pt x="1545122" y="2191152"/>
                  <a:pt x="1545122" y="2192041"/>
                </a:cubicBezTo>
                <a:cubicBezTo>
                  <a:pt x="1546975" y="2190707"/>
                  <a:pt x="1549060" y="2189595"/>
                  <a:pt x="1550798" y="2189151"/>
                </a:cubicBezTo>
                <a:close/>
                <a:moveTo>
                  <a:pt x="948164" y="2186482"/>
                </a:moveTo>
                <a:cubicBezTo>
                  <a:pt x="948164" y="2188315"/>
                  <a:pt x="948164" y="2191065"/>
                  <a:pt x="944530" y="2190148"/>
                </a:cubicBezTo>
                <a:cubicBezTo>
                  <a:pt x="951798" y="2193814"/>
                  <a:pt x="959067" y="2196564"/>
                  <a:pt x="967244" y="2199314"/>
                </a:cubicBezTo>
                <a:cubicBezTo>
                  <a:pt x="970878" y="2200230"/>
                  <a:pt x="975421" y="2202063"/>
                  <a:pt x="979964" y="2202980"/>
                </a:cubicBezTo>
                <a:cubicBezTo>
                  <a:pt x="984507" y="2203896"/>
                  <a:pt x="989050" y="2204813"/>
                  <a:pt x="993593" y="2204813"/>
                </a:cubicBezTo>
                <a:cubicBezTo>
                  <a:pt x="1010856" y="2207562"/>
                  <a:pt x="1029027" y="2209396"/>
                  <a:pt x="1043565" y="2211229"/>
                </a:cubicBezTo>
                <a:cubicBezTo>
                  <a:pt x="1049016" y="2213978"/>
                  <a:pt x="1039930" y="2217644"/>
                  <a:pt x="1034479" y="2215812"/>
                </a:cubicBezTo>
                <a:cubicBezTo>
                  <a:pt x="1036296" y="2220394"/>
                  <a:pt x="1045382" y="2217644"/>
                  <a:pt x="1049925" y="2218561"/>
                </a:cubicBezTo>
                <a:cubicBezTo>
                  <a:pt x="1050833" y="2215812"/>
                  <a:pt x="1047199" y="2214895"/>
                  <a:pt x="1048108" y="2212145"/>
                </a:cubicBezTo>
                <a:cubicBezTo>
                  <a:pt x="1049925" y="2209396"/>
                  <a:pt x="1060828" y="2213978"/>
                  <a:pt x="1066279" y="2213978"/>
                </a:cubicBezTo>
                <a:cubicBezTo>
                  <a:pt x="1049925" y="2203896"/>
                  <a:pt x="1033570" y="2200230"/>
                  <a:pt x="1014490" y="2197481"/>
                </a:cubicBezTo>
                <a:cubicBezTo>
                  <a:pt x="1004496" y="2196564"/>
                  <a:pt x="994501" y="2195647"/>
                  <a:pt x="983598" y="2194731"/>
                </a:cubicBezTo>
                <a:cubicBezTo>
                  <a:pt x="972695" y="2192898"/>
                  <a:pt x="960884" y="2190148"/>
                  <a:pt x="948164" y="2186482"/>
                </a:cubicBezTo>
                <a:close/>
                <a:moveTo>
                  <a:pt x="1639665" y="2178987"/>
                </a:moveTo>
                <a:cubicBezTo>
                  <a:pt x="1636041" y="2178503"/>
                  <a:pt x="1628706" y="2184484"/>
                  <a:pt x="1628024" y="2183077"/>
                </a:cubicBezTo>
                <a:cubicBezTo>
                  <a:pt x="1621656" y="2188706"/>
                  <a:pt x="1635302" y="2185891"/>
                  <a:pt x="1641670" y="2182139"/>
                </a:cubicBezTo>
                <a:cubicBezTo>
                  <a:pt x="1641670" y="2180028"/>
                  <a:pt x="1640874" y="2179148"/>
                  <a:pt x="1639665" y="2178987"/>
                </a:cubicBezTo>
                <a:close/>
                <a:moveTo>
                  <a:pt x="1589857" y="2177587"/>
                </a:moveTo>
                <a:cubicBezTo>
                  <a:pt x="1590746" y="2178477"/>
                  <a:pt x="1591636" y="2178477"/>
                  <a:pt x="1591636" y="2179366"/>
                </a:cubicBezTo>
                <a:cubicBezTo>
                  <a:pt x="1591636" y="2180256"/>
                  <a:pt x="1590746" y="2181145"/>
                  <a:pt x="1589857" y="2182035"/>
                </a:cubicBezTo>
                <a:cubicBezTo>
                  <a:pt x="1588967" y="2181145"/>
                  <a:pt x="1588078" y="2180256"/>
                  <a:pt x="1587188" y="2180256"/>
                </a:cubicBezTo>
                <a:cubicBezTo>
                  <a:pt x="1588078" y="2179366"/>
                  <a:pt x="1588967" y="2178477"/>
                  <a:pt x="1589857" y="2177587"/>
                </a:cubicBezTo>
                <a:close/>
                <a:moveTo>
                  <a:pt x="612031" y="2173695"/>
                </a:moveTo>
                <a:cubicBezTo>
                  <a:pt x="609302" y="2178274"/>
                  <a:pt x="623858" y="2183768"/>
                  <a:pt x="628406" y="2189262"/>
                </a:cubicBezTo>
                <a:cubicBezTo>
                  <a:pt x="629316" y="2181020"/>
                  <a:pt x="618399" y="2181020"/>
                  <a:pt x="612031" y="2173695"/>
                </a:cubicBezTo>
                <a:close/>
                <a:moveTo>
                  <a:pt x="1455988" y="2169557"/>
                </a:moveTo>
                <a:cubicBezTo>
                  <a:pt x="1447782" y="2171286"/>
                  <a:pt x="1440489" y="2176475"/>
                  <a:pt x="1434106" y="2174746"/>
                </a:cubicBezTo>
                <a:cubicBezTo>
                  <a:pt x="1433195" y="2171286"/>
                  <a:pt x="1433195" y="2171286"/>
                  <a:pt x="1433195" y="2171286"/>
                </a:cubicBezTo>
                <a:cubicBezTo>
                  <a:pt x="1442312" y="2168692"/>
                  <a:pt x="1447782" y="2170422"/>
                  <a:pt x="1455988" y="2169557"/>
                </a:cubicBezTo>
                <a:close/>
                <a:moveTo>
                  <a:pt x="553644" y="2169248"/>
                </a:moveTo>
                <a:cubicBezTo>
                  <a:pt x="552728" y="2171055"/>
                  <a:pt x="551812" y="2172862"/>
                  <a:pt x="549065" y="2171055"/>
                </a:cubicBezTo>
                <a:cubicBezTo>
                  <a:pt x="548150" y="2172862"/>
                  <a:pt x="550897" y="2173765"/>
                  <a:pt x="551812" y="2172862"/>
                </a:cubicBezTo>
                <a:cubicBezTo>
                  <a:pt x="556390" y="2183702"/>
                  <a:pt x="555475" y="2171055"/>
                  <a:pt x="562800" y="2176475"/>
                </a:cubicBezTo>
                <a:cubicBezTo>
                  <a:pt x="563716" y="2174668"/>
                  <a:pt x="557306" y="2171958"/>
                  <a:pt x="553644" y="2169248"/>
                </a:cubicBezTo>
                <a:close/>
                <a:moveTo>
                  <a:pt x="1770001" y="2152982"/>
                </a:moveTo>
                <a:lnTo>
                  <a:pt x="1769861" y="2153185"/>
                </a:lnTo>
                <a:lnTo>
                  <a:pt x="1769872" y="2153070"/>
                </a:lnTo>
                <a:close/>
                <a:moveTo>
                  <a:pt x="550844" y="2144787"/>
                </a:moveTo>
                <a:cubicBezTo>
                  <a:pt x="548150" y="2148345"/>
                  <a:pt x="548150" y="2148345"/>
                  <a:pt x="548150" y="2148345"/>
                </a:cubicBezTo>
                <a:cubicBezTo>
                  <a:pt x="552640" y="2150124"/>
                  <a:pt x="558926" y="2153682"/>
                  <a:pt x="559824" y="2150124"/>
                </a:cubicBezTo>
                <a:cubicBezTo>
                  <a:pt x="550844" y="2144787"/>
                  <a:pt x="550844" y="2144787"/>
                  <a:pt x="550844" y="2144787"/>
                </a:cubicBezTo>
                <a:close/>
                <a:moveTo>
                  <a:pt x="1586076" y="2129221"/>
                </a:moveTo>
                <a:cubicBezTo>
                  <a:pt x="1582439" y="2130130"/>
                  <a:pt x="1578801" y="2131040"/>
                  <a:pt x="1574253" y="2131950"/>
                </a:cubicBezTo>
                <a:cubicBezTo>
                  <a:pt x="1565159" y="2133769"/>
                  <a:pt x="1556065" y="2135589"/>
                  <a:pt x="1546971" y="2138318"/>
                </a:cubicBezTo>
                <a:cubicBezTo>
                  <a:pt x="1536967" y="2141047"/>
                  <a:pt x="1526963" y="2143776"/>
                  <a:pt x="1516959" y="2149234"/>
                </a:cubicBezTo>
                <a:cubicBezTo>
                  <a:pt x="1498771" y="2141047"/>
                  <a:pt x="1474216" y="2171977"/>
                  <a:pt x="1457846" y="2170157"/>
                </a:cubicBezTo>
                <a:cubicBezTo>
                  <a:pt x="1464212" y="2159241"/>
                  <a:pt x="1436020" y="2168338"/>
                  <a:pt x="1419650" y="2170157"/>
                </a:cubicBezTo>
                <a:cubicBezTo>
                  <a:pt x="1422378" y="2174706"/>
                  <a:pt x="1420559" y="2181074"/>
                  <a:pt x="1418740" y="2189262"/>
                </a:cubicBezTo>
                <a:cubicBezTo>
                  <a:pt x="1445114" y="2186533"/>
                  <a:pt x="1467850" y="2178345"/>
                  <a:pt x="1489676" y="2170157"/>
                </a:cubicBezTo>
                <a:cubicBezTo>
                  <a:pt x="1511503" y="2160151"/>
                  <a:pt x="1532420" y="2151054"/>
                  <a:pt x="1557884" y="2145596"/>
                </a:cubicBezTo>
                <a:cubicBezTo>
                  <a:pt x="1566069" y="2141957"/>
                  <a:pt x="1574253" y="2136499"/>
                  <a:pt x="1583348" y="2131040"/>
                </a:cubicBezTo>
                <a:cubicBezTo>
                  <a:pt x="1584257" y="2130130"/>
                  <a:pt x="1585167" y="2130130"/>
                  <a:pt x="1586076" y="2129221"/>
                </a:cubicBezTo>
                <a:close/>
                <a:moveTo>
                  <a:pt x="537494" y="2129221"/>
                </a:moveTo>
                <a:cubicBezTo>
                  <a:pt x="534807" y="2132874"/>
                  <a:pt x="534807" y="2132874"/>
                  <a:pt x="534807" y="2132874"/>
                </a:cubicBezTo>
                <a:cubicBezTo>
                  <a:pt x="540181" y="2137441"/>
                  <a:pt x="545555" y="2141094"/>
                  <a:pt x="549138" y="2142007"/>
                </a:cubicBezTo>
                <a:cubicBezTo>
                  <a:pt x="550930" y="2138354"/>
                  <a:pt x="543764" y="2133787"/>
                  <a:pt x="537494" y="2129221"/>
                </a:cubicBezTo>
                <a:close/>
                <a:moveTo>
                  <a:pt x="1667243" y="2117546"/>
                </a:moveTo>
                <a:cubicBezTo>
                  <a:pt x="1657231" y="2121181"/>
                  <a:pt x="1646308" y="2128451"/>
                  <a:pt x="1657231" y="2126634"/>
                </a:cubicBezTo>
                <a:cubicBezTo>
                  <a:pt x="1651770" y="2131177"/>
                  <a:pt x="1644488" y="2135721"/>
                  <a:pt x="1640847" y="2132995"/>
                </a:cubicBezTo>
                <a:cubicBezTo>
                  <a:pt x="1633566" y="2140265"/>
                  <a:pt x="1632656" y="2151170"/>
                  <a:pt x="1621733" y="2153896"/>
                </a:cubicBezTo>
                <a:cubicBezTo>
                  <a:pt x="1621733" y="2155713"/>
                  <a:pt x="1623554" y="2157531"/>
                  <a:pt x="1626285" y="2158440"/>
                </a:cubicBezTo>
                <a:cubicBezTo>
                  <a:pt x="1618093" y="2160257"/>
                  <a:pt x="1613542" y="2158440"/>
                  <a:pt x="1606261" y="2158440"/>
                </a:cubicBezTo>
                <a:cubicBezTo>
                  <a:pt x="1602620" y="2161166"/>
                  <a:pt x="1607171" y="2164801"/>
                  <a:pt x="1598979" y="2167527"/>
                </a:cubicBezTo>
                <a:cubicBezTo>
                  <a:pt x="1595338" y="2164801"/>
                  <a:pt x="1581686" y="2167527"/>
                  <a:pt x="1569853" y="2172979"/>
                </a:cubicBezTo>
                <a:cubicBezTo>
                  <a:pt x="1570763" y="2172979"/>
                  <a:pt x="1570763" y="2173888"/>
                  <a:pt x="1570763" y="2174797"/>
                </a:cubicBezTo>
                <a:cubicBezTo>
                  <a:pt x="1571674" y="2176614"/>
                  <a:pt x="1569853" y="2178432"/>
                  <a:pt x="1568943" y="2181158"/>
                </a:cubicBezTo>
                <a:cubicBezTo>
                  <a:pt x="1568033" y="2179340"/>
                  <a:pt x="1566213" y="2178432"/>
                  <a:pt x="1566213" y="2177523"/>
                </a:cubicBezTo>
                <a:cubicBezTo>
                  <a:pt x="1566213" y="2175706"/>
                  <a:pt x="1566213" y="2174797"/>
                  <a:pt x="1567123" y="2173888"/>
                </a:cubicBezTo>
                <a:cubicBezTo>
                  <a:pt x="1552560" y="2179340"/>
                  <a:pt x="1541638" y="2186610"/>
                  <a:pt x="1546189" y="2189337"/>
                </a:cubicBezTo>
                <a:cubicBezTo>
                  <a:pt x="1538907" y="2191154"/>
                  <a:pt x="1531626" y="2193880"/>
                  <a:pt x="1525255" y="2197515"/>
                </a:cubicBezTo>
                <a:cubicBezTo>
                  <a:pt x="1526165" y="2197515"/>
                  <a:pt x="1527075" y="2198424"/>
                  <a:pt x="1527985" y="2199332"/>
                </a:cubicBezTo>
                <a:cubicBezTo>
                  <a:pt x="1528895" y="2200241"/>
                  <a:pt x="1528895" y="2202967"/>
                  <a:pt x="1525255" y="2203876"/>
                </a:cubicBezTo>
                <a:cubicBezTo>
                  <a:pt x="1518883" y="2204785"/>
                  <a:pt x="1511602" y="2202967"/>
                  <a:pt x="1507051" y="2209329"/>
                </a:cubicBezTo>
                <a:cubicBezTo>
                  <a:pt x="1500680" y="2204785"/>
                  <a:pt x="1496129" y="2206602"/>
                  <a:pt x="1489758" y="2210238"/>
                </a:cubicBezTo>
                <a:cubicBezTo>
                  <a:pt x="1486117" y="2212055"/>
                  <a:pt x="1483387" y="2210238"/>
                  <a:pt x="1482476" y="2206602"/>
                </a:cubicBezTo>
                <a:cubicBezTo>
                  <a:pt x="1481566" y="2206602"/>
                  <a:pt x="1481566" y="2206602"/>
                  <a:pt x="1480656" y="2205694"/>
                </a:cubicBezTo>
                <a:cubicBezTo>
                  <a:pt x="1481566" y="2205694"/>
                  <a:pt x="1481566" y="2205694"/>
                  <a:pt x="1481566" y="2205694"/>
                </a:cubicBezTo>
                <a:cubicBezTo>
                  <a:pt x="1481566" y="2203876"/>
                  <a:pt x="1481566" y="2202967"/>
                  <a:pt x="1481566" y="2201150"/>
                </a:cubicBezTo>
                <a:cubicBezTo>
                  <a:pt x="1477015" y="2202059"/>
                  <a:pt x="1472464" y="2203876"/>
                  <a:pt x="1471554" y="2201150"/>
                </a:cubicBezTo>
                <a:cubicBezTo>
                  <a:pt x="1474285" y="2200241"/>
                  <a:pt x="1477925" y="2199332"/>
                  <a:pt x="1481566" y="2198424"/>
                </a:cubicBezTo>
                <a:cubicBezTo>
                  <a:pt x="1481566" y="2195698"/>
                  <a:pt x="1483387" y="2191154"/>
                  <a:pt x="1485207" y="2192063"/>
                </a:cubicBezTo>
                <a:cubicBezTo>
                  <a:pt x="1487937" y="2193880"/>
                  <a:pt x="1489758" y="2194789"/>
                  <a:pt x="1492488" y="2195698"/>
                </a:cubicBezTo>
                <a:cubicBezTo>
                  <a:pt x="1495219" y="2195698"/>
                  <a:pt x="1497039" y="2194789"/>
                  <a:pt x="1499770" y="2193880"/>
                </a:cubicBezTo>
                <a:cubicBezTo>
                  <a:pt x="1509782" y="2191154"/>
                  <a:pt x="1519793" y="2187519"/>
                  <a:pt x="1528895" y="2183884"/>
                </a:cubicBezTo>
                <a:cubicBezTo>
                  <a:pt x="1548009" y="2176614"/>
                  <a:pt x="1567123" y="2170253"/>
                  <a:pt x="1581686" y="2164801"/>
                </a:cubicBezTo>
                <a:cubicBezTo>
                  <a:pt x="1579865" y="2162983"/>
                  <a:pt x="1577135" y="2162074"/>
                  <a:pt x="1574404" y="2162074"/>
                </a:cubicBezTo>
                <a:cubicBezTo>
                  <a:pt x="1568033" y="2163892"/>
                  <a:pt x="1565303" y="2172071"/>
                  <a:pt x="1560752" y="2167527"/>
                </a:cubicBezTo>
                <a:cubicBezTo>
                  <a:pt x="1568033" y="2164801"/>
                  <a:pt x="1571674" y="2161166"/>
                  <a:pt x="1576225" y="2158440"/>
                </a:cubicBezTo>
                <a:cubicBezTo>
                  <a:pt x="1579865" y="2162074"/>
                  <a:pt x="1587147" y="2160257"/>
                  <a:pt x="1593518" y="2157531"/>
                </a:cubicBezTo>
                <a:cubicBezTo>
                  <a:pt x="1600800" y="2154805"/>
                  <a:pt x="1607171" y="2151170"/>
                  <a:pt x="1611722" y="2151170"/>
                </a:cubicBezTo>
                <a:cubicBezTo>
                  <a:pt x="1608081" y="2151170"/>
                  <a:pt x="1607171" y="2147535"/>
                  <a:pt x="1608991" y="2144808"/>
                </a:cubicBezTo>
                <a:cubicBezTo>
                  <a:pt x="1619003" y="2141174"/>
                  <a:pt x="1631746" y="2133904"/>
                  <a:pt x="1637206" y="2126634"/>
                </a:cubicBezTo>
                <a:cubicBezTo>
                  <a:pt x="1636296" y="2124816"/>
                  <a:pt x="1632656" y="2125725"/>
                  <a:pt x="1630835" y="2124816"/>
                </a:cubicBezTo>
                <a:cubicBezTo>
                  <a:pt x="1645398" y="2117546"/>
                  <a:pt x="1651770" y="2120273"/>
                  <a:pt x="1667243" y="2117546"/>
                </a:cubicBezTo>
                <a:close/>
                <a:moveTo>
                  <a:pt x="1783334" y="2106843"/>
                </a:moveTo>
                <a:lnTo>
                  <a:pt x="1774758" y="2111963"/>
                </a:lnTo>
                <a:cubicBezTo>
                  <a:pt x="1772145" y="2113099"/>
                  <a:pt x="1769872" y="2113553"/>
                  <a:pt x="1768054" y="2113099"/>
                </a:cubicBezTo>
                <a:cubicBezTo>
                  <a:pt x="1771463" y="2110828"/>
                  <a:pt x="1774361" y="2109408"/>
                  <a:pt x="1776974" y="2108458"/>
                </a:cubicBezTo>
                <a:close/>
                <a:moveTo>
                  <a:pt x="1783508" y="2106740"/>
                </a:moveTo>
                <a:lnTo>
                  <a:pt x="1783540" y="2106791"/>
                </a:lnTo>
                <a:lnTo>
                  <a:pt x="1783334" y="2106843"/>
                </a:lnTo>
                <a:close/>
                <a:moveTo>
                  <a:pt x="519241" y="2103092"/>
                </a:moveTo>
                <a:cubicBezTo>
                  <a:pt x="525577" y="2112181"/>
                  <a:pt x="539155" y="2123997"/>
                  <a:pt x="553638" y="2134904"/>
                </a:cubicBezTo>
                <a:cubicBezTo>
                  <a:pt x="568121" y="2144902"/>
                  <a:pt x="582604" y="2153991"/>
                  <a:pt x="589845" y="2160353"/>
                </a:cubicBezTo>
                <a:cubicBezTo>
                  <a:pt x="588940" y="2154900"/>
                  <a:pt x="577172" y="2144902"/>
                  <a:pt x="561785" y="2134904"/>
                </a:cubicBezTo>
                <a:cubicBezTo>
                  <a:pt x="547302" y="2124906"/>
                  <a:pt x="531008" y="2112181"/>
                  <a:pt x="519241" y="2103092"/>
                </a:cubicBezTo>
                <a:close/>
                <a:moveTo>
                  <a:pt x="453543" y="2103092"/>
                </a:moveTo>
                <a:cubicBezTo>
                  <a:pt x="448245" y="2103092"/>
                  <a:pt x="440299" y="2104911"/>
                  <a:pt x="449128" y="2113099"/>
                </a:cubicBezTo>
                <a:cubicBezTo>
                  <a:pt x="454426" y="2109460"/>
                  <a:pt x="455309" y="2109460"/>
                  <a:pt x="453543" y="2103092"/>
                </a:cubicBezTo>
                <a:close/>
                <a:moveTo>
                  <a:pt x="438399" y="2095680"/>
                </a:moveTo>
                <a:cubicBezTo>
                  <a:pt x="438399" y="2097533"/>
                  <a:pt x="438399" y="2099386"/>
                  <a:pt x="437519" y="2100312"/>
                </a:cubicBezTo>
                <a:cubicBezTo>
                  <a:pt x="440160" y="2102166"/>
                  <a:pt x="444561" y="2103092"/>
                  <a:pt x="441040" y="2100312"/>
                </a:cubicBezTo>
                <a:cubicBezTo>
                  <a:pt x="443681" y="2100312"/>
                  <a:pt x="447201" y="2103092"/>
                  <a:pt x="448082" y="2100312"/>
                </a:cubicBezTo>
                <a:cubicBezTo>
                  <a:pt x="445441" y="2099386"/>
                  <a:pt x="443681" y="2098459"/>
                  <a:pt x="443681" y="2096606"/>
                </a:cubicBezTo>
                <a:cubicBezTo>
                  <a:pt x="441920" y="2094753"/>
                  <a:pt x="441040" y="2097533"/>
                  <a:pt x="438399" y="2095680"/>
                </a:cubicBezTo>
                <a:close/>
                <a:moveTo>
                  <a:pt x="1588856" y="2094753"/>
                </a:moveTo>
                <a:lnTo>
                  <a:pt x="1588856" y="2095865"/>
                </a:lnTo>
                <a:lnTo>
                  <a:pt x="1588029" y="2095865"/>
                </a:lnTo>
                <a:lnTo>
                  <a:pt x="1588067" y="2095839"/>
                </a:lnTo>
                <a:lnTo>
                  <a:pt x="1588027" y="2095865"/>
                </a:lnTo>
                <a:lnTo>
                  <a:pt x="1587744" y="2095865"/>
                </a:lnTo>
                <a:cubicBezTo>
                  <a:pt x="1587744" y="2095865"/>
                  <a:pt x="1587744" y="2095865"/>
                  <a:pt x="1588856" y="2094753"/>
                </a:cubicBezTo>
                <a:close/>
                <a:moveTo>
                  <a:pt x="1662463" y="2094532"/>
                </a:moveTo>
                <a:lnTo>
                  <a:pt x="1662593" y="2094618"/>
                </a:lnTo>
                <a:cubicBezTo>
                  <a:pt x="1662493" y="2095158"/>
                  <a:pt x="1661471" y="2095839"/>
                  <a:pt x="1658971" y="2096747"/>
                </a:cubicBezTo>
                <a:close/>
                <a:moveTo>
                  <a:pt x="389153" y="2067846"/>
                </a:moveTo>
                <a:cubicBezTo>
                  <a:pt x="396318" y="2074962"/>
                  <a:pt x="391840" y="2074962"/>
                  <a:pt x="400797" y="2080299"/>
                </a:cubicBezTo>
                <a:cubicBezTo>
                  <a:pt x="401692" y="2077630"/>
                  <a:pt x="396318" y="2074072"/>
                  <a:pt x="393631" y="2071404"/>
                </a:cubicBezTo>
                <a:cubicBezTo>
                  <a:pt x="395423" y="2070514"/>
                  <a:pt x="398110" y="2074072"/>
                  <a:pt x="400797" y="2075851"/>
                </a:cubicBezTo>
                <a:cubicBezTo>
                  <a:pt x="404379" y="2075851"/>
                  <a:pt x="398110" y="2066956"/>
                  <a:pt x="405275" y="2071404"/>
                </a:cubicBezTo>
                <a:cubicBezTo>
                  <a:pt x="404379" y="2068735"/>
                  <a:pt x="392736" y="2067846"/>
                  <a:pt x="389153" y="2067846"/>
                </a:cubicBezTo>
                <a:close/>
                <a:moveTo>
                  <a:pt x="171666" y="2051946"/>
                </a:moveTo>
                <a:cubicBezTo>
                  <a:pt x="173480" y="2056550"/>
                  <a:pt x="183458" y="2063916"/>
                  <a:pt x="180737" y="2065758"/>
                </a:cubicBezTo>
                <a:cubicBezTo>
                  <a:pt x="180737" y="2069441"/>
                  <a:pt x="180737" y="2068520"/>
                  <a:pt x="182551" y="2081411"/>
                </a:cubicBezTo>
                <a:cubicBezTo>
                  <a:pt x="174387" y="2069441"/>
                  <a:pt x="166224" y="2057471"/>
                  <a:pt x="171666" y="2051946"/>
                </a:cubicBezTo>
                <a:close/>
                <a:moveTo>
                  <a:pt x="1903499" y="2048601"/>
                </a:moveTo>
                <a:cubicBezTo>
                  <a:pt x="1885318" y="2069495"/>
                  <a:pt x="1874410" y="2071311"/>
                  <a:pt x="1859866" y="2090388"/>
                </a:cubicBezTo>
                <a:cubicBezTo>
                  <a:pt x="1845321" y="2097656"/>
                  <a:pt x="1830777" y="2109465"/>
                  <a:pt x="1816233" y="2121275"/>
                </a:cubicBezTo>
                <a:lnTo>
                  <a:pt x="1770001" y="2152982"/>
                </a:lnTo>
                <a:lnTo>
                  <a:pt x="1776463" y="2143645"/>
                </a:lnTo>
                <a:cubicBezTo>
                  <a:pt x="1782371" y="2140579"/>
                  <a:pt x="1789871" y="2138081"/>
                  <a:pt x="1794416" y="2134901"/>
                </a:cubicBezTo>
                <a:cubicBezTo>
                  <a:pt x="1813505" y="2123092"/>
                  <a:pt x="1832595" y="2105831"/>
                  <a:pt x="1852593" y="2090388"/>
                </a:cubicBezTo>
                <a:cubicBezTo>
                  <a:pt x="1871683" y="2074037"/>
                  <a:pt x="1889864" y="2059502"/>
                  <a:pt x="1903499" y="2048601"/>
                </a:cubicBezTo>
                <a:close/>
                <a:moveTo>
                  <a:pt x="1723512" y="2034066"/>
                </a:moveTo>
                <a:lnTo>
                  <a:pt x="1723616" y="2034115"/>
                </a:lnTo>
                <a:lnTo>
                  <a:pt x="1723518" y="2034194"/>
                </a:lnTo>
                <a:close/>
                <a:moveTo>
                  <a:pt x="1583297" y="2029709"/>
                </a:moveTo>
                <a:cubicBezTo>
                  <a:pt x="1583297" y="2030543"/>
                  <a:pt x="1583297" y="2030543"/>
                  <a:pt x="1583297" y="2031377"/>
                </a:cubicBezTo>
                <a:cubicBezTo>
                  <a:pt x="1587108" y="2030543"/>
                  <a:pt x="1589015" y="2029709"/>
                  <a:pt x="1589968" y="2029709"/>
                </a:cubicBezTo>
                <a:cubicBezTo>
                  <a:pt x="1588062" y="2029709"/>
                  <a:pt x="1588062" y="2029709"/>
                  <a:pt x="1586156" y="2029709"/>
                </a:cubicBezTo>
                <a:cubicBezTo>
                  <a:pt x="1585203" y="2029709"/>
                  <a:pt x="1584249" y="2029709"/>
                  <a:pt x="1583297" y="2029709"/>
                </a:cubicBezTo>
                <a:close/>
                <a:moveTo>
                  <a:pt x="1731693" y="2027707"/>
                </a:moveTo>
                <a:cubicBezTo>
                  <a:pt x="1722603" y="2034066"/>
                  <a:pt x="1743511" y="2029524"/>
                  <a:pt x="1727148" y="2039517"/>
                </a:cubicBezTo>
                <a:cubicBezTo>
                  <a:pt x="1724875" y="2038608"/>
                  <a:pt x="1725330" y="2036564"/>
                  <a:pt x="1725671" y="2035088"/>
                </a:cubicBezTo>
                <a:lnTo>
                  <a:pt x="1723616" y="2034115"/>
                </a:lnTo>
                <a:close/>
                <a:moveTo>
                  <a:pt x="1647734" y="2026929"/>
                </a:moveTo>
                <a:cubicBezTo>
                  <a:pt x="1642276" y="2038620"/>
                  <a:pt x="1656831" y="2029627"/>
                  <a:pt x="1651373" y="2038620"/>
                </a:cubicBezTo>
                <a:cubicBezTo>
                  <a:pt x="1655921" y="2036822"/>
                  <a:pt x="1665019" y="2028728"/>
                  <a:pt x="1665019" y="2034124"/>
                </a:cubicBezTo>
                <a:cubicBezTo>
                  <a:pt x="1657741" y="2037721"/>
                  <a:pt x="1654102" y="2041318"/>
                  <a:pt x="1649554" y="2044915"/>
                </a:cubicBezTo>
                <a:cubicBezTo>
                  <a:pt x="1645005" y="2034124"/>
                  <a:pt x="1632269" y="2057506"/>
                  <a:pt x="1624992" y="2048512"/>
                </a:cubicBezTo>
                <a:cubicBezTo>
                  <a:pt x="1630450" y="2047613"/>
                  <a:pt x="1642276" y="2044915"/>
                  <a:pt x="1638637" y="2039520"/>
                </a:cubicBezTo>
                <a:cubicBezTo>
                  <a:pt x="1629540" y="2038620"/>
                  <a:pt x="1617714" y="2053009"/>
                  <a:pt x="1614985" y="2044915"/>
                </a:cubicBezTo>
                <a:cubicBezTo>
                  <a:pt x="1629540" y="2040419"/>
                  <a:pt x="1638637" y="2036822"/>
                  <a:pt x="1647734" y="2026929"/>
                </a:cubicBezTo>
                <a:close/>
                <a:moveTo>
                  <a:pt x="1920453" y="2021370"/>
                </a:moveTo>
                <a:cubicBezTo>
                  <a:pt x="1926863" y="2025860"/>
                  <a:pt x="1917706" y="2032147"/>
                  <a:pt x="1911297" y="2033045"/>
                </a:cubicBezTo>
                <a:cubicBezTo>
                  <a:pt x="1918622" y="2027656"/>
                  <a:pt x="1913128" y="2025860"/>
                  <a:pt x="1920453" y="2021370"/>
                </a:cubicBezTo>
                <a:close/>
                <a:moveTo>
                  <a:pt x="1716053" y="2016923"/>
                </a:moveTo>
                <a:cubicBezTo>
                  <a:pt x="1716943" y="2016923"/>
                  <a:pt x="1717832" y="2018590"/>
                  <a:pt x="1717832" y="2018590"/>
                </a:cubicBezTo>
                <a:cubicBezTo>
                  <a:pt x="1716943" y="2021092"/>
                  <a:pt x="1715164" y="2021926"/>
                  <a:pt x="1714274" y="2020258"/>
                </a:cubicBezTo>
                <a:cubicBezTo>
                  <a:pt x="1713385" y="2019424"/>
                  <a:pt x="1714274" y="2018590"/>
                  <a:pt x="1714274" y="2017756"/>
                </a:cubicBezTo>
                <a:cubicBezTo>
                  <a:pt x="1714274" y="2017756"/>
                  <a:pt x="1715164" y="2016923"/>
                  <a:pt x="1716053" y="2016923"/>
                </a:cubicBezTo>
                <a:close/>
                <a:moveTo>
                  <a:pt x="1644314" y="2014699"/>
                </a:moveTo>
                <a:cubicBezTo>
                  <a:pt x="1646147" y="2017478"/>
                  <a:pt x="1647980" y="2019332"/>
                  <a:pt x="1648897" y="2021185"/>
                </a:cubicBezTo>
                <a:cubicBezTo>
                  <a:pt x="1648897" y="2023038"/>
                  <a:pt x="1647980" y="2026744"/>
                  <a:pt x="1646147" y="2026744"/>
                </a:cubicBezTo>
                <a:cubicBezTo>
                  <a:pt x="1643397" y="2027670"/>
                  <a:pt x="1640648" y="2028597"/>
                  <a:pt x="1637898" y="2029524"/>
                </a:cubicBezTo>
                <a:cubicBezTo>
                  <a:pt x="1636982" y="2030450"/>
                  <a:pt x="1635148" y="2032303"/>
                  <a:pt x="1633315" y="2034156"/>
                </a:cubicBezTo>
                <a:cubicBezTo>
                  <a:pt x="1632399" y="2032303"/>
                  <a:pt x="1632399" y="2031377"/>
                  <a:pt x="1633315" y="2030450"/>
                </a:cubicBezTo>
                <a:cubicBezTo>
                  <a:pt x="1628732" y="2032303"/>
                  <a:pt x="1625066" y="2034156"/>
                  <a:pt x="1621400" y="2036010"/>
                </a:cubicBezTo>
                <a:cubicBezTo>
                  <a:pt x="1619567" y="2036936"/>
                  <a:pt x="1616817" y="2035083"/>
                  <a:pt x="1614985" y="2034156"/>
                </a:cubicBezTo>
                <a:cubicBezTo>
                  <a:pt x="1614985" y="2034156"/>
                  <a:pt x="1614985" y="2032303"/>
                  <a:pt x="1615901" y="2031377"/>
                </a:cubicBezTo>
                <a:cubicBezTo>
                  <a:pt x="1623233" y="2021185"/>
                  <a:pt x="1634232" y="2019332"/>
                  <a:pt x="1644314" y="2014699"/>
                </a:cubicBezTo>
                <a:close/>
                <a:moveTo>
                  <a:pt x="1693472" y="2011155"/>
                </a:moveTo>
                <a:cubicBezTo>
                  <a:pt x="1698021" y="2012058"/>
                  <a:pt x="1698931" y="2010251"/>
                  <a:pt x="1698931" y="2015672"/>
                </a:cubicBezTo>
                <a:cubicBezTo>
                  <a:pt x="1692563" y="2017478"/>
                  <a:pt x="1690743" y="2024706"/>
                  <a:pt x="1688924" y="2021995"/>
                </a:cubicBezTo>
                <a:cubicBezTo>
                  <a:pt x="1697111" y="2016575"/>
                  <a:pt x="1692563" y="2014768"/>
                  <a:pt x="1693472" y="2011155"/>
                </a:cubicBezTo>
                <a:close/>
                <a:moveTo>
                  <a:pt x="324620" y="1997465"/>
                </a:moveTo>
                <a:cubicBezTo>
                  <a:pt x="321885" y="2000217"/>
                  <a:pt x="331914" y="2006638"/>
                  <a:pt x="334649" y="2011225"/>
                </a:cubicBezTo>
                <a:cubicBezTo>
                  <a:pt x="332826" y="2004803"/>
                  <a:pt x="337385" y="2009390"/>
                  <a:pt x="342855" y="2015811"/>
                </a:cubicBezTo>
                <a:cubicBezTo>
                  <a:pt x="344678" y="2009390"/>
                  <a:pt x="330091" y="2002969"/>
                  <a:pt x="324620" y="1997465"/>
                </a:cubicBezTo>
                <a:close/>
                <a:moveTo>
                  <a:pt x="351016" y="1993018"/>
                </a:moveTo>
                <a:cubicBezTo>
                  <a:pt x="347458" y="1996724"/>
                  <a:pt x="347458" y="1996724"/>
                  <a:pt x="347458" y="1996724"/>
                </a:cubicBezTo>
                <a:cubicBezTo>
                  <a:pt x="356353" y="2006916"/>
                  <a:pt x="356353" y="2006916"/>
                  <a:pt x="356353" y="2006916"/>
                </a:cubicBezTo>
                <a:cubicBezTo>
                  <a:pt x="360801" y="2005063"/>
                  <a:pt x="352795" y="1997650"/>
                  <a:pt x="351016" y="1993018"/>
                </a:cubicBezTo>
                <a:close/>
                <a:moveTo>
                  <a:pt x="1725245" y="1984678"/>
                </a:moveTo>
                <a:cubicBezTo>
                  <a:pt x="1724318" y="1985605"/>
                  <a:pt x="1724318" y="1985605"/>
                  <a:pt x="1723392" y="1985605"/>
                </a:cubicBezTo>
                <a:cubicBezTo>
                  <a:pt x="1724318" y="1986532"/>
                  <a:pt x="1725245" y="1986532"/>
                  <a:pt x="1725245" y="1986532"/>
                </a:cubicBezTo>
                <a:cubicBezTo>
                  <a:pt x="1726171" y="1986532"/>
                  <a:pt x="1726171" y="1987458"/>
                  <a:pt x="1726171" y="1987458"/>
                </a:cubicBezTo>
                <a:cubicBezTo>
                  <a:pt x="1726171" y="1986532"/>
                  <a:pt x="1726171" y="1986532"/>
                  <a:pt x="1726171" y="1986532"/>
                </a:cubicBezTo>
                <a:cubicBezTo>
                  <a:pt x="1726171" y="1986532"/>
                  <a:pt x="1726171" y="1986532"/>
                  <a:pt x="1725245" y="1986532"/>
                </a:cubicBezTo>
                <a:cubicBezTo>
                  <a:pt x="1725245" y="1986532"/>
                  <a:pt x="1725245" y="1985605"/>
                  <a:pt x="1725245" y="1984678"/>
                </a:cubicBezTo>
                <a:close/>
                <a:moveTo>
                  <a:pt x="1827073" y="1982455"/>
                </a:moveTo>
                <a:cubicBezTo>
                  <a:pt x="1828046" y="1983289"/>
                  <a:pt x="1829019" y="1984122"/>
                  <a:pt x="1829019" y="1984957"/>
                </a:cubicBezTo>
                <a:cubicBezTo>
                  <a:pt x="1829019" y="1984957"/>
                  <a:pt x="1828046" y="1985790"/>
                  <a:pt x="1827073" y="1985790"/>
                </a:cubicBezTo>
                <a:cubicBezTo>
                  <a:pt x="1827073" y="1984957"/>
                  <a:pt x="1825127" y="1984957"/>
                  <a:pt x="1825127" y="1984122"/>
                </a:cubicBezTo>
                <a:cubicBezTo>
                  <a:pt x="1825127" y="1983289"/>
                  <a:pt x="1826100" y="1982455"/>
                  <a:pt x="1827073" y="1982455"/>
                </a:cubicBezTo>
                <a:close/>
                <a:moveTo>
                  <a:pt x="1768978" y="1973931"/>
                </a:moveTo>
                <a:cubicBezTo>
                  <a:pt x="1763419" y="1973004"/>
                  <a:pt x="1760639" y="1976710"/>
                  <a:pt x="1761566" y="1982269"/>
                </a:cubicBezTo>
                <a:cubicBezTo>
                  <a:pt x="1761566" y="1982269"/>
                  <a:pt x="1761566" y="1983196"/>
                  <a:pt x="1761566" y="1984123"/>
                </a:cubicBezTo>
                <a:cubicBezTo>
                  <a:pt x="1763419" y="1981343"/>
                  <a:pt x="1765272" y="1979490"/>
                  <a:pt x="1768978" y="1975784"/>
                </a:cubicBezTo>
                <a:cubicBezTo>
                  <a:pt x="1770831" y="1978563"/>
                  <a:pt x="1772685" y="1979490"/>
                  <a:pt x="1774537" y="1978563"/>
                </a:cubicBezTo>
                <a:cubicBezTo>
                  <a:pt x="1774537" y="1976710"/>
                  <a:pt x="1772685" y="1973931"/>
                  <a:pt x="1768978" y="1973931"/>
                </a:cubicBezTo>
                <a:close/>
                <a:moveTo>
                  <a:pt x="1728729" y="1967445"/>
                </a:moveTo>
                <a:cubicBezTo>
                  <a:pt x="1727728" y="1968445"/>
                  <a:pt x="1727728" y="1969446"/>
                  <a:pt x="1726727" y="1969446"/>
                </a:cubicBezTo>
                <a:cubicBezTo>
                  <a:pt x="1727728" y="1970447"/>
                  <a:pt x="1727728" y="1971447"/>
                  <a:pt x="1728729" y="1972448"/>
                </a:cubicBezTo>
                <a:cubicBezTo>
                  <a:pt x="1729729" y="1971447"/>
                  <a:pt x="1730730" y="1971447"/>
                  <a:pt x="1731731" y="1971447"/>
                </a:cubicBezTo>
                <a:cubicBezTo>
                  <a:pt x="1730730" y="1970447"/>
                  <a:pt x="1730730" y="1969446"/>
                  <a:pt x="1729729" y="1969446"/>
                </a:cubicBezTo>
                <a:cubicBezTo>
                  <a:pt x="1729729" y="1968445"/>
                  <a:pt x="1729729" y="1968445"/>
                  <a:pt x="1728729" y="1967445"/>
                </a:cubicBezTo>
                <a:close/>
                <a:moveTo>
                  <a:pt x="2025878" y="1962441"/>
                </a:moveTo>
                <a:cubicBezTo>
                  <a:pt x="2025878" y="1968765"/>
                  <a:pt x="2028599" y="1974185"/>
                  <a:pt x="2025878" y="1981412"/>
                </a:cubicBezTo>
                <a:cubicBezTo>
                  <a:pt x="2022249" y="1980509"/>
                  <a:pt x="2018621" y="1976895"/>
                  <a:pt x="2014086" y="1981412"/>
                </a:cubicBezTo>
                <a:cubicBezTo>
                  <a:pt x="2013179" y="1985026"/>
                  <a:pt x="1995945" y="2005804"/>
                  <a:pt x="1994131" y="2000384"/>
                </a:cubicBezTo>
                <a:cubicBezTo>
                  <a:pt x="1998666" y="1993156"/>
                  <a:pt x="2004109" y="1988640"/>
                  <a:pt x="2010458" y="1982316"/>
                </a:cubicBezTo>
                <a:cubicBezTo>
                  <a:pt x="2003202" y="1985026"/>
                  <a:pt x="2020435" y="1964248"/>
                  <a:pt x="2025878" y="1962441"/>
                </a:cubicBezTo>
                <a:close/>
                <a:moveTo>
                  <a:pt x="337237" y="1949655"/>
                </a:moveTo>
                <a:cubicBezTo>
                  <a:pt x="333560" y="1954102"/>
                  <a:pt x="344593" y="1957660"/>
                  <a:pt x="351029" y="1966555"/>
                </a:cubicBezTo>
                <a:cubicBezTo>
                  <a:pt x="352868" y="1964776"/>
                  <a:pt x="355626" y="1967445"/>
                  <a:pt x="357465" y="1964776"/>
                </a:cubicBezTo>
                <a:cubicBezTo>
                  <a:pt x="350110" y="1959439"/>
                  <a:pt x="342754" y="1953213"/>
                  <a:pt x="337237" y="1949655"/>
                </a:cubicBezTo>
                <a:close/>
                <a:moveTo>
                  <a:pt x="268168" y="1946669"/>
                </a:moveTo>
                <a:cubicBezTo>
                  <a:pt x="273588" y="1951199"/>
                  <a:pt x="288043" y="1962070"/>
                  <a:pt x="281719" y="1950293"/>
                </a:cubicBezTo>
                <a:cubicBezTo>
                  <a:pt x="288946" y="1958447"/>
                  <a:pt x="297980" y="1962976"/>
                  <a:pt x="297980" y="1970224"/>
                </a:cubicBezTo>
                <a:cubicBezTo>
                  <a:pt x="292560" y="1967506"/>
                  <a:pt x="282622" y="1957541"/>
                  <a:pt x="284429" y="1966600"/>
                </a:cubicBezTo>
                <a:cubicBezTo>
                  <a:pt x="282622" y="1959352"/>
                  <a:pt x="261844" y="1945763"/>
                  <a:pt x="268168" y="1946669"/>
                </a:cubicBezTo>
                <a:close/>
                <a:moveTo>
                  <a:pt x="299092" y="1940204"/>
                </a:moveTo>
                <a:cubicBezTo>
                  <a:pt x="299092" y="1952056"/>
                  <a:pt x="315419" y="1968467"/>
                  <a:pt x="326303" y="1973026"/>
                </a:cubicBezTo>
                <a:cubicBezTo>
                  <a:pt x="328117" y="1985790"/>
                  <a:pt x="331746" y="1996731"/>
                  <a:pt x="350794" y="2008584"/>
                </a:cubicBezTo>
                <a:cubicBezTo>
                  <a:pt x="348072" y="2000378"/>
                  <a:pt x="330839" y="1989437"/>
                  <a:pt x="337188" y="1978496"/>
                </a:cubicBezTo>
                <a:cubicBezTo>
                  <a:pt x="319954" y="1962085"/>
                  <a:pt x="309069" y="1946586"/>
                  <a:pt x="299092" y="1940204"/>
                </a:cubicBezTo>
                <a:close/>
                <a:moveTo>
                  <a:pt x="318286" y="1932421"/>
                </a:moveTo>
                <a:cubicBezTo>
                  <a:pt x="314658" y="1935108"/>
                  <a:pt x="325543" y="1946751"/>
                  <a:pt x="330078" y="1948543"/>
                </a:cubicBezTo>
                <a:cubicBezTo>
                  <a:pt x="331892" y="1944064"/>
                  <a:pt x="329171" y="1938690"/>
                  <a:pt x="323728" y="1932421"/>
                </a:cubicBezTo>
                <a:cubicBezTo>
                  <a:pt x="321914" y="1933316"/>
                  <a:pt x="320100" y="1935108"/>
                  <a:pt x="318286" y="1932421"/>
                </a:cubicBezTo>
                <a:close/>
                <a:moveTo>
                  <a:pt x="267404" y="1892950"/>
                </a:moveTo>
                <a:cubicBezTo>
                  <a:pt x="267404" y="1902037"/>
                  <a:pt x="278222" y="1907489"/>
                  <a:pt x="275518" y="1914759"/>
                </a:cubicBezTo>
                <a:cubicBezTo>
                  <a:pt x="285434" y="1925664"/>
                  <a:pt x="290843" y="1928390"/>
                  <a:pt x="295351" y="1940204"/>
                </a:cubicBezTo>
                <a:cubicBezTo>
                  <a:pt x="300760" y="1934752"/>
                  <a:pt x="300760" y="1934752"/>
                  <a:pt x="300760" y="1934752"/>
                </a:cubicBezTo>
                <a:cubicBezTo>
                  <a:pt x="289040" y="1924755"/>
                  <a:pt x="280025" y="1905672"/>
                  <a:pt x="267404" y="1892950"/>
                </a:cubicBezTo>
                <a:close/>
                <a:moveTo>
                  <a:pt x="1880417" y="1882953"/>
                </a:moveTo>
                <a:cubicBezTo>
                  <a:pt x="1879169" y="1883067"/>
                  <a:pt x="1877579" y="1883293"/>
                  <a:pt x="1876218" y="1883293"/>
                </a:cubicBezTo>
                <a:cubicBezTo>
                  <a:pt x="1876218" y="1883293"/>
                  <a:pt x="1876218" y="1883293"/>
                  <a:pt x="1876218" y="1884199"/>
                </a:cubicBezTo>
                <a:cubicBezTo>
                  <a:pt x="1876218" y="1884199"/>
                  <a:pt x="1875310" y="1885106"/>
                  <a:pt x="1874401" y="1885106"/>
                </a:cubicBezTo>
                <a:cubicBezTo>
                  <a:pt x="1874401" y="1886012"/>
                  <a:pt x="1874401" y="1886012"/>
                  <a:pt x="1874401" y="1886012"/>
                </a:cubicBezTo>
                <a:cubicBezTo>
                  <a:pt x="1873493" y="1886919"/>
                  <a:pt x="1873493" y="1888732"/>
                  <a:pt x="1873493" y="1889638"/>
                </a:cubicBezTo>
                <a:cubicBezTo>
                  <a:pt x="1878942" y="1900515"/>
                  <a:pt x="1888930" y="1908673"/>
                  <a:pt x="1889838" y="1922269"/>
                </a:cubicBezTo>
                <a:cubicBezTo>
                  <a:pt x="1889838" y="1923175"/>
                  <a:pt x="1894378" y="1924082"/>
                  <a:pt x="1896194" y="1923175"/>
                </a:cubicBezTo>
                <a:cubicBezTo>
                  <a:pt x="1898010" y="1923175"/>
                  <a:pt x="1900734" y="1920456"/>
                  <a:pt x="1899826" y="1919550"/>
                </a:cubicBezTo>
                <a:cubicBezTo>
                  <a:pt x="1897102" y="1905954"/>
                  <a:pt x="1890746" y="1894170"/>
                  <a:pt x="1882574" y="1883293"/>
                </a:cubicBezTo>
                <a:cubicBezTo>
                  <a:pt x="1882574" y="1882840"/>
                  <a:pt x="1881666" y="1882840"/>
                  <a:pt x="1880417" y="1882953"/>
                </a:cubicBezTo>
                <a:close/>
                <a:moveTo>
                  <a:pt x="1892914" y="1868952"/>
                </a:moveTo>
                <a:cubicBezTo>
                  <a:pt x="1890874" y="1868952"/>
                  <a:pt x="1889060" y="1869415"/>
                  <a:pt x="1889060" y="1870342"/>
                </a:cubicBezTo>
                <a:cubicBezTo>
                  <a:pt x="1889967" y="1872195"/>
                  <a:pt x="1889967" y="1874048"/>
                  <a:pt x="1890874" y="1875901"/>
                </a:cubicBezTo>
                <a:cubicBezTo>
                  <a:pt x="1893595" y="1878681"/>
                  <a:pt x="1896316" y="1882387"/>
                  <a:pt x="1900851" y="1882387"/>
                </a:cubicBezTo>
                <a:cubicBezTo>
                  <a:pt x="1900851" y="1882387"/>
                  <a:pt x="1901758" y="1883313"/>
                  <a:pt x="1901758" y="1883313"/>
                </a:cubicBezTo>
                <a:cubicBezTo>
                  <a:pt x="1901758" y="1885167"/>
                  <a:pt x="1901758" y="1887947"/>
                  <a:pt x="1906294" y="1887947"/>
                </a:cubicBezTo>
                <a:cubicBezTo>
                  <a:pt x="1906294" y="1887947"/>
                  <a:pt x="1906294" y="1885167"/>
                  <a:pt x="1906294" y="1885167"/>
                </a:cubicBezTo>
                <a:cubicBezTo>
                  <a:pt x="1904480" y="1884240"/>
                  <a:pt x="1903573" y="1883313"/>
                  <a:pt x="1901758" y="1883313"/>
                </a:cubicBezTo>
                <a:cubicBezTo>
                  <a:pt x="1901758" y="1882387"/>
                  <a:pt x="1901758" y="1882387"/>
                  <a:pt x="1901758" y="1882387"/>
                </a:cubicBezTo>
                <a:cubicBezTo>
                  <a:pt x="1901758" y="1882387"/>
                  <a:pt x="1900851" y="1882387"/>
                  <a:pt x="1900851" y="1882387"/>
                </a:cubicBezTo>
                <a:cubicBezTo>
                  <a:pt x="1900851" y="1877754"/>
                  <a:pt x="1901758" y="1874048"/>
                  <a:pt x="1898130" y="1870342"/>
                </a:cubicBezTo>
                <a:cubicBezTo>
                  <a:pt x="1897223" y="1869415"/>
                  <a:pt x="1894955" y="1868952"/>
                  <a:pt x="1892914" y="1868952"/>
                </a:cubicBezTo>
                <a:close/>
                <a:moveTo>
                  <a:pt x="1915189" y="1862373"/>
                </a:moveTo>
                <a:cubicBezTo>
                  <a:pt x="1913336" y="1862373"/>
                  <a:pt x="1911482" y="1864226"/>
                  <a:pt x="1909629" y="1865153"/>
                </a:cubicBezTo>
                <a:cubicBezTo>
                  <a:pt x="1911482" y="1866079"/>
                  <a:pt x="1913336" y="1867006"/>
                  <a:pt x="1915189" y="1867933"/>
                </a:cubicBezTo>
                <a:cubicBezTo>
                  <a:pt x="1917042" y="1867006"/>
                  <a:pt x="1918895" y="1866079"/>
                  <a:pt x="1920748" y="1865153"/>
                </a:cubicBezTo>
                <a:cubicBezTo>
                  <a:pt x="1918895" y="1864226"/>
                  <a:pt x="1917042" y="1862373"/>
                  <a:pt x="1915189" y="1862373"/>
                </a:cubicBezTo>
                <a:close/>
                <a:moveTo>
                  <a:pt x="205655" y="1848475"/>
                </a:moveTo>
                <a:cubicBezTo>
                  <a:pt x="211135" y="1851204"/>
                  <a:pt x="208395" y="1855753"/>
                  <a:pt x="215702" y="1863030"/>
                </a:cubicBezTo>
                <a:cubicBezTo>
                  <a:pt x="213875" y="1868489"/>
                  <a:pt x="202915" y="1863030"/>
                  <a:pt x="203829" y="1856662"/>
                </a:cubicBezTo>
                <a:cubicBezTo>
                  <a:pt x="206569" y="1859391"/>
                  <a:pt x="209308" y="1861211"/>
                  <a:pt x="211135" y="1862121"/>
                </a:cubicBezTo>
                <a:cubicBezTo>
                  <a:pt x="212962" y="1859391"/>
                  <a:pt x="203829" y="1850294"/>
                  <a:pt x="205655" y="1848475"/>
                </a:cubicBezTo>
                <a:close/>
                <a:moveTo>
                  <a:pt x="1947988" y="1835133"/>
                </a:moveTo>
                <a:cubicBezTo>
                  <a:pt x="1943422" y="1835133"/>
                  <a:pt x="1943422" y="1837854"/>
                  <a:pt x="1943422" y="1839668"/>
                </a:cubicBezTo>
                <a:cubicBezTo>
                  <a:pt x="1943422" y="1839668"/>
                  <a:pt x="1943422" y="1840575"/>
                  <a:pt x="1942509" y="1840575"/>
                </a:cubicBezTo>
                <a:cubicBezTo>
                  <a:pt x="1937942" y="1840575"/>
                  <a:pt x="1935202" y="1843296"/>
                  <a:pt x="1936115" y="1848739"/>
                </a:cubicBezTo>
                <a:cubicBezTo>
                  <a:pt x="1937028" y="1850553"/>
                  <a:pt x="1938855" y="1851460"/>
                  <a:pt x="1939769" y="1852367"/>
                </a:cubicBezTo>
                <a:cubicBezTo>
                  <a:pt x="1940682" y="1851460"/>
                  <a:pt x="1942509" y="1851460"/>
                  <a:pt x="1942509" y="1850553"/>
                </a:cubicBezTo>
                <a:cubicBezTo>
                  <a:pt x="1942509" y="1846924"/>
                  <a:pt x="1942509" y="1844203"/>
                  <a:pt x="1942509" y="1840575"/>
                </a:cubicBezTo>
                <a:cubicBezTo>
                  <a:pt x="1943422" y="1840575"/>
                  <a:pt x="1943422" y="1840575"/>
                  <a:pt x="1943422" y="1840575"/>
                </a:cubicBezTo>
                <a:cubicBezTo>
                  <a:pt x="1943422" y="1840575"/>
                  <a:pt x="1943422" y="1840575"/>
                  <a:pt x="1943422" y="1839668"/>
                </a:cubicBezTo>
                <a:cubicBezTo>
                  <a:pt x="1945248" y="1839668"/>
                  <a:pt x="1946162" y="1838761"/>
                  <a:pt x="1947988" y="1837854"/>
                </a:cubicBezTo>
                <a:cubicBezTo>
                  <a:pt x="1947988" y="1837854"/>
                  <a:pt x="1947988" y="1835133"/>
                  <a:pt x="1947988" y="1835133"/>
                </a:cubicBezTo>
                <a:close/>
                <a:moveTo>
                  <a:pt x="180157" y="1808352"/>
                </a:moveTo>
                <a:cubicBezTo>
                  <a:pt x="182783" y="1809410"/>
                  <a:pt x="185980" y="1812468"/>
                  <a:pt x="187350" y="1816231"/>
                </a:cubicBezTo>
                <a:cubicBezTo>
                  <a:pt x="182783" y="1812468"/>
                  <a:pt x="174563" y="1813409"/>
                  <a:pt x="176390" y="1812468"/>
                </a:cubicBezTo>
                <a:cubicBezTo>
                  <a:pt x="175476" y="1808234"/>
                  <a:pt x="177531" y="1807293"/>
                  <a:pt x="180157" y="1808352"/>
                </a:cubicBezTo>
                <a:close/>
                <a:moveTo>
                  <a:pt x="148435" y="1764842"/>
                </a:moveTo>
                <a:cubicBezTo>
                  <a:pt x="147646" y="1764431"/>
                  <a:pt x="146899" y="1764714"/>
                  <a:pt x="146211" y="1766074"/>
                </a:cubicBezTo>
                <a:cubicBezTo>
                  <a:pt x="149884" y="1767885"/>
                  <a:pt x="153558" y="1776039"/>
                  <a:pt x="158151" y="1782381"/>
                </a:cubicBezTo>
                <a:cubicBezTo>
                  <a:pt x="159988" y="1781475"/>
                  <a:pt x="161825" y="1782381"/>
                  <a:pt x="164580" y="1785099"/>
                </a:cubicBezTo>
                <a:cubicBezTo>
                  <a:pt x="167336" y="1783287"/>
                  <a:pt x="163662" y="1777851"/>
                  <a:pt x="159988" y="1771509"/>
                </a:cubicBezTo>
                <a:cubicBezTo>
                  <a:pt x="159988" y="1777851"/>
                  <a:pt x="156314" y="1771509"/>
                  <a:pt x="156314" y="1776945"/>
                </a:cubicBezTo>
                <a:cubicBezTo>
                  <a:pt x="153558" y="1773548"/>
                  <a:pt x="150803" y="1766074"/>
                  <a:pt x="148435" y="1764842"/>
                </a:cubicBezTo>
                <a:close/>
                <a:moveTo>
                  <a:pt x="2100685" y="1757858"/>
                </a:moveTo>
                <a:cubicBezTo>
                  <a:pt x="2101611" y="1758785"/>
                  <a:pt x="2102538" y="1759711"/>
                  <a:pt x="2102538" y="1760637"/>
                </a:cubicBezTo>
                <a:cubicBezTo>
                  <a:pt x="2103464" y="1763417"/>
                  <a:pt x="2105318" y="1766197"/>
                  <a:pt x="2101611" y="1768977"/>
                </a:cubicBezTo>
                <a:cubicBezTo>
                  <a:pt x="2099758" y="1768050"/>
                  <a:pt x="2096978" y="1767123"/>
                  <a:pt x="2096978" y="1766197"/>
                </a:cubicBezTo>
                <a:cubicBezTo>
                  <a:pt x="2097905" y="1763417"/>
                  <a:pt x="2099758" y="1760637"/>
                  <a:pt x="2100685" y="1757858"/>
                </a:cubicBezTo>
                <a:close/>
                <a:moveTo>
                  <a:pt x="1966970" y="1750631"/>
                </a:moveTo>
                <a:cubicBezTo>
                  <a:pt x="1966017" y="1752484"/>
                  <a:pt x="1965064" y="1754337"/>
                  <a:pt x="1964111" y="1756190"/>
                </a:cubicBezTo>
                <a:cubicBezTo>
                  <a:pt x="1964111" y="1758970"/>
                  <a:pt x="1964111" y="1761750"/>
                  <a:pt x="1968876" y="1760823"/>
                </a:cubicBezTo>
                <a:cubicBezTo>
                  <a:pt x="1969829" y="1760823"/>
                  <a:pt x="1970782" y="1758043"/>
                  <a:pt x="1970782" y="1756190"/>
                </a:cubicBezTo>
                <a:cubicBezTo>
                  <a:pt x="1969829" y="1755264"/>
                  <a:pt x="1969829" y="1754337"/>
                  <a:pt x="1968876" y="1753411"/>
                </a:cubicBezTo>
                <a:cubicBezTo>
                  <a:pt x="1968876" y="1752484"/>
                  <a:pt x="1967923" y="1751558"/>
                  <a:pt x="1966970" y="1750631"/>
                </a:cubicBezTo>
                <a:close/>
                <a:moveTo>
                  <a:pt x="2038566" y="1737786"/>
                </a:moveTo>
                <a:cubicBezTo>
                  <a:pt x="2042219" y="1738693"/>
                  <a:pt x="2045872" y="1744135"/>
                  <a:pt x="2045872" y="1745042"/>
                </a:cubicBezTo>
                <a:cubicBezTo>
                  <a:pt x="2039479" y="1752299"/>
                  <a:pt x="2048612" y="1758648"/>
                  <a:pt x="2047699" y="1765904"/>
                </a:cubicBezTo>
                <a:cubicBezTo>
                  <a:pt x="2047699" y="1766811"/>
                  <a:pt x="2045872" y="1767718"/>
                  <a:pt x="2044959" y="1769533"/>
                </a:cubicBezTo>
                <a:cubicBezTo>
                  <a:pt x="2042219" y="1767718"/>
                  <a:pt x="2040393" y="1765904"/>
                  <a:pt x="2037653" y="1764997"/>
                </a:cubicBezTo>
                <a:cubicBezTo>
                  <a:pt x="2024866" y="1757741"/>
                  <a:pt x="2023039" y="1752299"/>
                  <a:pt x="2031260" y="1741414"/>
                </a:cubicBezTo>
                <a:cubicBezTo>
                  <a:pt x="2033086" y="1739600"/>
                  <a:pt x="2034913" y="1735065"/>
                  <a:pt x="2038566" y="1737786"/>
                </a:cubicBezTo>
                <a:close/>
                <a:moveTo>
                  <a:pt x="133778" y="1733397"/>
                </a:moveTo>
                <a:cubicBezTo>
                  <a:pt x="132868" y="1742570"/>
                  <a:pt x="137417" y="1744405"/>
                  <a:pt x="141965" y="1751743"/>
                </a:cubicBezTo>
                <a:cubicBezTo>
                  <a:pt x="142875" y="1742570"/>
                  <a:pt x="138326" y="1740735"/>
                  <a:pt x="133778" y="1733397"/>
                </a:cubicBezTo>
                <a:close/>
                <a:moveTo>
                  <a:pt x="2129682" y="1721514"/>
                </a:moveTo>
                <a:cubicBezTo>
                  <a:pt x="2133356" y="1720611"/>
                  <a:pt x="2138867" y="1724224"/>
                  <a:pt x="2138867" y="1728741"/>
                </a:cubicBezTo>
                <a:cubicBezTo>
                  <a:pt x="2139785" y="1736872"/>
                  <a:pt x="2137949" y="1741389"/>
                  <a:pt x="2132438" y="1741389"/>
                </a:cubicBezTo>
                <a:cubicBezTo>
                  <a:pt x="2128763" y="1742292"/>
                  <a:pt x="2120497" y="1735968"/>
                  <a:pt x="2119578" y="1733258"/>
                </a:cubicBezTo>
                <a:cubicBezTo>
                  <a:pt x="2118660" y="1729645"/>
                  <a:pt x="2124171" y="1723321"/>
                  <a:pt x="2129682" y="1721514"/>
                </a:cubicBezTo>
                <a:close/>
                <a:moveTo>
                  <a:pt x="2066217" y="1695038"/>
                </a:moveTo>
                <a:cubicBezTo>
                  <a:pt x="2066217" y="1695943"/>
                  <a:pt x="2068070" y="1696848"/>
                  <a:pt x="2068070" y="1697754"/>
                </a:cubicBezTo>
                <a:cubicBezTo>
                  <a:pt x="2068070" y="1705902"/>
                  <a:pt x="2068070" y="1714956"/>
                  <a:pt x="2068070" y="1724010"/>
                </a:cubicBezTo>
                <a:cubicBezTo>
                  <a:pt x="2068070" y="1724915"/>
                  <a:pt x="2067143" y="1726726"/>
                  <a:pt x="2066217" y="1726726"/>
                </a:cubicBezTo>
                <a:cubicBezTo>
                  <a:pt x="2065290" y="1726726"/>
                  <a:pt x="2064364" y="1725820"/>
                  <a:pt x="2063437" y="1724915"/>
                </a:cubicBezTo>
                <a:cubicBezTo>
                  <a:pt x="2054171" y="1717672"/>
                  <a:pt x="2054171" y="1715861"/>
                  <a:pt x="2059731" y="1705902"/>
                </a:cubicBezTo>
                <a:cubicBezTo>
                  <a:pt x="2061584" y="1703186"/>
                  <a:pt x="2062511" y="1699565"/>
                  <a:pt x="2063437" y="1696848"/>
                </a:cubicBezTo>
                <a:cubicBezTo>
                  <a:pt x="2064364" y="1695943"/>
                  <a:pt x="2065290" y="1695943"/>
                  <a:pt x="2066217" y="1695038"/>
                </a:cubicBezTo>
                <a:close/>
                <a:moveTo>
                  <a:pt x="141763" y="1688922"/>
                </a:moveTo>
                <a:cubicBezTo>
                  <a:pt x="149917" y="1705260"/>
                  <a:pt x="151729" y="1721598"/>
                  <a:pt x="159883" y="1733397"/>
                </a:cubicBezTo>
                <a:cubicBezTo>
                  <a:pt x="164412" y="1733397"/>
                  <a:pt x="161694" y="1727043"/>
                  <a:pt x="166224" y="1727043"/>
                </a:cubicBezTo>
                <a:cubicBezTo>
                  <a:pt x="161694" y="1724320"/>
                  <a:pt x="158071" y="1709798"/>
                  <a:pt x="153541" y="1714336"/>
                </a:cubicBezTo>
                <a:cubicBezTo>
                  <a:pt x="156258" y="1707983"/>
                  <a:pt x="146293" y="1697091"/>
                  <a:pt x="141763" y="1688922"/>
                </a:cubicBezTo>
                <a:close/>
                <a:moveTo>
                  <a:pt x="135648" y="1672403"/>
                </a:moveTo>
                <a:cubicBezTo>
                  <a:pt x="141948" y="1682450"/>
                  <a:pt x="140148" y="1681536"/>
                  <a:pt x="145548" y="1693410"/>
                </a:cubicBezTo>
                <a:cubicBezTo>
                  <a:pt x="150049" y="1696150"/>
                  <a:pt x="154549" y="1691583"/>
                  <a:pt x="148249" y="1682450"/>
                </a:cubicBezTo>
                <a:cubicBezTo>
                  <a:pt x="143748" y="1693410"/>
                  <a:pt x="143748" y="1670577"/>
                  <a:pt x="135648" y="1672403"/>
                </a:cubicBezTo>
                <a:close/>
                <a:moveTo>
                  <a:pt x="2165087" y="1658700"/>
                </a:moveTo>
                <a:cubicBezTo>
                  <a:pt x="2166912" y="1659609"/>
                  <a:pt x="2169649" y="1659609"/>
                  <a:pt x="2171473" y="1660519"/>
                </a:cubicBezTo>
                <a:cubicBezTo>
                  <a:pt x="2171473" y="1661429"/>
                  <a:pt x="2170561" y="1665068"/>
                  <a:pt x="2169649" y="1665977"/>
                </a:cubicBezTo>
                <a:cubicBezTo>
                  <a:pt x="2162350" y="1672345"/>
                  <a:pt x="2157789" y="1679623"/>
                  <a:pt x="2159614" y="1689630"/>
                </a:cubicBezTo>
                <a:cubicBezTo>
                  <a:pt x="2160526" y="1694178"/>
                  <a:pt x="2160526" y="1698727"/>
                  <a:pt x="2159614" y="1703275"/>
                </a:cubicBezTo>
                <a:cubicBezTo>
                  <a:pt x="2159614" y="1705095"/>
                  <a:pt x="2156877" y="1706914"/>
                  <a:pt x="2155052" y="1706914"/>
                </a:cubicBezTo>
                <a:cubicBezTo>
                  <a:pt x="2145929" y="1707824"/>
                  <a:pt x="2135894" y="1695998"/>
                  <a:pt x="2140455" y="1689630"/>
                </a:cubicBezTo>
                <a:cubicBezTo>
                  <a:pt x="2145017" y="1683262"/>
                  <a:pt x="2145017" y="1676894"/>
                  <a:pt x="2146841" y="1670526"/>
                </a:cubicBezTo>
                <a:cubicBezTo>
                  <a:pt x="2149578" y="1662338"/>
                  <a:pt x="2155052" y="1657790"/>
                  <a:pt x="2165087" y="1658700"/>
                </a:cubicBezTo>
                <a:close/>
                <a:moveTo>
                  <a:pt x="2100333" y="1637142"/>
                </a:moveTo>
                <a:cubicBezTo>
                  <a:pt x="2103723" y="1636573"/>
                  <a:pt x="2107443" y="1636744"/>
                  <a:pt x="2111564" y="1637882"/>
                </a:cubicBezTo>
                <a:cubicBezTo>
                  <a:pt x="2113395" y="1638792"/>
                  <a:pt x="2116142" y="1639703"/>
                  <a:pt x="2117057" y="1641524"/>
                </a:cubicBezTo>
                <a:cubicBezTo>
                  <a:pt x="2117973" y="1644256"/>
                  <a:pt x="2117973" y="1647898"/>
                  <a:pt x="2118889" y="1655183"/>
                </a:cubicBezTo>
                <a:cubicBezTo>
                  <a:pt x="2122551" y="1665200"/>
                  <a:pt x="2112479" y="1673395"/>
                  <a:pt x="2108817" y="1684321"/>
                </a:cubicBezTo>
                <a:cubicBezTo>
                  <a:pt x="2107901" y="1685232"/>
                  <a:pt x="2103322" y="1686143"/>
                  <a:pt x="2102407" y="1685232"/>
                </a:cubicBezTo>
                <a:cubicBezTo>
                  <a:pt x="2094166" y="1677948"/>
                  <a:pt x="2085009" y="1670663"/>
                  <a:pt x="2077684" y="1662468"/>
                </a:cubicBezTo>
                <a:cubicBezTo>
                  <a:pt x="2075853" y="1660646"/>
                  <a:pt x="2075853" y="1657004"/>
                  <a:pt x="2076769" y="1656093"/>
                </a:cubicBezTo>
                <a:cubicBezTo>
                  <a:pt x="2082949" y="1647215"/>
                  <a:pt x="2090160" y="1638850"/>
                  <a:pt x="2100333" y="1637142"/>
                </a:cubicBezTo>
                <a:close/>
                <a:moveTo>
                  <a:pt x="130158" y="1632217"/>
                </a:moveTo>
                <a:cubicBezTo>
                  <a:pt x="125641" y="1633144"/>
                  <a:pt x="128351" y="1643336"/>
                  <a:pt x="131965" y="1646116"/>
                </a:cubicBezTo>
                <a:cubicBezTo>
                  <a:pt x="132868" y="1643336"/>
                  <a:pt x="131965" y="1638703"/>
                  <a:pt x="130158" y="1632217"/>
                </a:cubicBezTo>
                <a:close/>
                <a:moveTo>
                  <a:pt x="2106874" y="1611648"/>
                </a:moveTo>
                <a:cubicBezTo>
                  <a:pt x="2112211" y="1611648"/>
                  <a:pt x="2117548" y="1620718"/>
                  <a:pt x="2116659" y="1626161"/>
                </a:cubicBezTo>
                <a:cubicBezTo>
                  <a:pt x="2116659" y="1627975"/>
                  <a:pt x="2115769" y="1627975"/>
                  <a:pt x="2114880" y="1628882"/>
                </a:cubicBezTo>
                <a:cubicBezTo>
                  <a:pt x="2110432" y="1628882"/>
                  <a:pt x="2104206" y="1619811"/>
                  <a:pt x="2104206" y="1613462"/>
                </a:cubicBezTo>
                <a:cubicBezTo>
                  <a:pt x="2105095" y="1612555"/>
                  <a:pt x="2105985" y="1611648"/>
                  <a:pt x="2106874" y="1611648"/>
                </a:cubicBezTo>
                <a:close/>
                <a:moveTo>
                  <a:pt x="92730" y="1591753"/>
                </a:moveTo>
                <a:cubicBezTo>
                  <a:pt x="85614" y="1589966"/>
                  <a:pt x="94509" y="1614983"/>
                  <a:pt x="98956" y="1609623"/>
                </a:cubicBezTo>
                <a:cubicBezTo>
                  <a:pt x="94509" y="1600688"/>
                  <a:pt x="98067" y="1596220"/>
                  <a:pt x="92730" y="1591753"/>
                </a:cubicBezTo>
                <a:close/>
                <a:moveTo>
                  <a:pt x="128374" y="1584963"/>
                </a:moveTo>
                <a:cubicBezTo>
                  <a:pt x="123973" y="1586816"/>
                  <a:pt x="131015" y="1603494"/>
                  <a:pt x="134536" y="1607200"/>
                </a:cubicBezTo>
                <a:cubicBezTo>
                  <a:pt x="134536" y="1599788"/>
                  <a:pt x="131015" y="1597008"/>
                  <a:pt x="128374" y="1584963"/>
                </a:cubicBezTo>
                <a:close/>
                <a:moveTo>
                  <a:pt x="74495" y="1569953"/>
                </a:moveTo>
                <a:cubicBezTo>
                  <a:pt x="79030" y="1579960"/>
                  <a:pt x="84473" y="1589966"/>
                  <a:pt x="91729" y="1585418"/>
                </a:cubicBezTo>
                <a:cubicBezTo>
                  <a:pt x="86287" y="1581779"/>
                  <a:pt x="80844" y="1569953"/>
                  <a:pt x="74495" y="1569953"/>
                </a:cubicBezTo>
                <a:close/>
                <a:moveTo>
                  <a:pt x="2183214" y="1563631"/>
                </a:moveTo>
                <a:cubicBezTo>
                  <a:pt x="2185045" y="1562726"/>
                  <a:pt x="2187792" y="1564536"/>
                  <a:pt x="2187792" y="1566347"/>
                </a:cubicBezTo>
                <a:cubicBezTo>
                  <a:pt x="2188707" y="1569969"/>
                  <a:pt x="2187792" y="1572685"/>
                  <a:pt x="2187792" y="1576306"/>
                </a:cubicBezTo>
                <a:cubicBezTo>
                  <a:pt x="2187792" y="1580833"/>
                  <a:pt x="2187792" y="1585360"/>
                  <a:pt x="2186876" y="1589887"/>
                </a:cubicBezTo>
                <a:cubicBezTo>
                  <a:pt x="2186876" y="1593509"/>
                  <a:pt x="2185045" y="1594414"/>
                  <a:pt x="2183214" y="1593509"/>
                </a:cubicBezTo>
                <a:cubicBezTo>
                  <a:pt x="2176804" y="1588982"/>
                  <a:pt x="2173141" y="1583549"/>
                  <a:pt x="2174057" y="1576306"/>
                </a:cubicBezTo>
                <a:cubicBezTo>
                  <a:pt x="2174057" y="1571779"/>
                  <a:pt x="2178635" y="1564536"/>
                  <a:pt x="2183214" y="1563631"/>
                </a:cubicBezTo>
                <a:close/>
                <a:moveTo>
                  <a:pt x="117232" y="1562726"/>
                </a:moveTo>
                <a:cubicBezTo>
                  <a:pt x="116329" y="1567253"/>
                  <a:pt x="119039" y="1581739"/>
                  <a:pt x="112716" y="1567253"/>
                </a:cubicBezTo>
                <a:cubicBezTo>
                  <a:pt x="107295" y="1572685"/>
                  <a:pt x="117232" y="1584455"/>
                  <a:pt x="119943" y="1594414"/>
                </a:cubicBezTo>
                <a:cubicBezTo>
                  <a:pt x="121750" y="1583549"/>
                  <a:pt x="119943" y="1579022"/>
                  <a:pt x="117232" y="1562726"/>
                </a:cubicBezTo>
                <a:close/>
                <a:moveTo>
                  <a:pt x="120082" y="1547160"/>
                </a:moveTo>
                <a:cubicBezTo>
                  <a:pt x="115634" y="1551708"/>
                  <a:pt x="123640" y="1558076"/>
                  <a:pt x="122750" y="1567173"/>
                </a:cubicBezTo>
                <a:cubicBezTo>
                  <a:pt x="128977" y="1567173"/>
                  <a:pt x="120971" y="1553528"/>
                  <a:pt x="120082" y="1547160"/>
                </a:cubicBezTo>
                <a:close/>
                <a:moveTo>
                  <a:pt x="111866" y="1481560"/>
                </a:moveTo>
                <a:cubicBezTo>
                  <a:pt x="108407" y="1481560"/>
                  <a:pt x="113596" y="1490825"/>
                  <a:pt x="113596" y="1495458"/>
                </a:cubicBezTo>
                <a:cubicBezTo>
                  <a:pt x="114461" y="1493605"/>
                  <a:pt x="115325" y="1491752"/>
                  <a:pt x="116190" y="1489899"/>
                </a:cubicBezTo>
                <a:cubicBezTo>
                  <a:pt x="114461" y="1488046"/>
                  <a:pt x="113596" y="1485266"/>
                  <a:pt x="112731" y="1482486"/>
                </a:cubicBezTo>
                <a:cubicBezTo>
                  <a:pt x="112731" y="1482486"/>
                  <a:pt x="111866" y="1482486"/>
                  <a:pt x="111866" y="1481560"/>
                </a:cubicBezTo>
                <a:close/>
                <a:moveTo>
                  <a:pt x="107295" y="1468217"/>
                </a:moveTo>
                <a:cubicBezTo>
                  <a:pt x="106461" y="1468217"/>
                  <a:pt x="106461" y="1468217"/>
                  <a:pt x="105627" y="1469144"/>
                </a:cubicBezTo>
                <a:cubicBezTo>
                  <a:pt x="107295" y="1472850"/>
                  <a:pt x="108129" y="1473777"/>
                  <a:pt x="108963" y="1472850"/>
                </a:cubicBezTo>
                <a:cubicBezTo>
                  <a:pt x="108129" y="1470997"/>
                  <a:pt x="108129" y="1469144"/>
                  <a:pt x="107295" y="1468217"/>
                </a:cubicBezTo>
                <a:close/>
                <a:moveTo>
                  <a:pt x="88406" y="1413470"/>
                </a:moveTo>
                <a:cubicBezTo>
                  <a:pt x="92026" y="1425285"/>
                  <a:pt x="92026" y="1429830"/>
                  <a:pt x="97456" y="1436192"/>
                </a:cubicBezTo>
                <a:cubicBezTo>
                  <a:pt x="92026" y="1434374"/>
                  <a:pt x="100171" y="1448007"/>
                  <a:pt x="96551" y="1448007"/>
                </a:cubicBezTo>
                <a:cubicBezTo>
                  <a:pt x="93836" y="1436192"/>
                  <a:pt x="83881" y="1418015"/>
                  <a:pt x="88406" y="1413470"/>
                </a:cubicBezTo>
                <a:close/>
                <a:moveTo>
                  <a:pt x="84786" y="1399837"/>
                </a:moveTo>
                <a:lnTo>
                  <a:pt x="85558" y="1400252"/>
                </a:lnTo>
                <a:lnTo>
                  <a:pt x="82411" y="1410062"/>
                </a:lnTo>
                <a:cubicBezTo>
                  <a:pt x="82297" y="1413697"/>
                  <a:pt x="82976" y="1417560"/>
                  <a:pt x="83881" y="1421650"/>
                </a:cubicBezTo>
                <a:cubicBezTo>
                  <a:pt x="85691" y="1428921"/>
                  <a:pt x="88406" y="1437100"/>
                  <a:pt x="87501" y="1444371"/>
                </a:cubicBezTo>
                <a:cubicBezTo>
                  <a:pt x="91121" y="1450733"/>
                  <a:pt x="93836" y="1449824"/>
                  <a:pt x="95646" y="1450733"/>
                </a:cubicBezTo>
                <a:cubicBezTo>
                  <a:pt x="92026" y="1456186"/>
                  <a:pt x="96551" y="1481635"/>
                  <a:pt x="98362" y="1487087"/>
                </a:cubicBezTo>
                <a:cubicBezTo>
                  <a:pt x="102886" y="1487997"/>
                  <a:pt x="96551" y="1474364"/>
                  <a:pt x="99266" y="1472546"/>
                </a:cubicBezTo>
                <a:cubicBezTo>
                  <a:pt x="104697" y="1499812"/>
                  <a:pt x="102886" y="1510718"/>
                  <a:pt x="102886" y="1523442"/>
                </a:cubicBezTo>
                <a:cubicBezTo>
                  <a:pt x="103791" y="1529804"/>
                  <a:pt x="107412" y="1525260"/>
                  <a:pt x="109221" y="1530713"/>
                </a:cubicBezTo>
                <a:cubicBezTo>
                  <a:pt x="101981" y="1527986"/>
                  <a:pt x="106506" y="1547981"/>
                  <a:pt x="111032" y="1561614"/>
                </a:cubicBezTo>
                <a:cubicBezTo>
                  <a:pt x="115556" y="1559796"/>
                  <a:pt x="118271" y="1559796"/>
                  <a:pt x="118271" y="1556161"/>
                </a:cubicBezTo>
                <a:cubicBezTo>
                  <a:pt x="115556" y="1554343"/>
                  <a:pt x="113747" y="1544346"/>
                  <a:pt x="113747" y="1540710"/>
                </a:cubicBezTo>
                <a:cubicBezTo>
                  <a:pt x="119177" y="1547072"/>
                  <a:pt x="116462" y="1531622"/>
                  <a:pt x="120082" y="1529804"/>
                </a:cubicBezTo>
                <a:cubicBezTo>
                  <a:pt x="117367" y="1525260"/>
                  <a:pt x="116462" y="1525260"/>
                  <a:pt x="114651" y="1528895"/>
                </a:cubicBezTo>
                <a:cubicBezTo>
                  <a:pt x="112841" y="1507991"/>
                  <a:pt x="102886" y="1484361"/>
                  <a:pt x="101981" y="1464366"/>
                </a:cubicBezTo>
                <a:cubicBezTo>
                  <a:pt x="100171" y="1464366"/>
                  <a:pt x="99266" y="1469819"/>
                  <a:pt x="97456" y="1465275"/>
                </a:cubicBezTo>
                <a:cubicBezTo>
                  <a:pt x="103791" y="1468002"/>
                  <a:pt x="95646" y="1455278"/>
                  <a:pt x="99266" y="1456186"/>
                </a:cubicBezTo>
                <a:cubicBezTo>
                  <a:pt x="101981" y="1458913"/>
                  <a:pt x="102886" y="1458004"/>
                  <a:pt x="103791" y="1455278"/>
                </a:cubicBezTo>
                <a:cubicBezTo>
                  <a:pt x="101077" y="1448916"/>
                  <a:pt x="99266" y="1443462"/>
                  <a:pt x="97456" y="1436192"/>
                </a:cubicBezTo>
                <a:cubicBezTo>
                  <a:pt x="97456" y="1435283"/>
                  <a:pt x="97456" y="1435283"/>
                  <a:pt x="97456" y="1434374"/>
                </a:cubicBezTo>
                <a:cubicBezTo>
                  <a:pt x="94741" y="1424377"/>
                  <a:pt x="92931" y="1413470"/>
                  <a:pt x="91121" y="1402564"/>
                </a:cubicBezTo>
                <a:cubicBezTo>
                  <a:pt x="90216" y="1402564"/>
                  <a:pt x="89085" y="1402109"/>
                  <a:pt x="87954" y="1401541"/>
                </a:cubicBezTo>
                <a:lnTo>
                  <a:pt x="85558" y="1400252"/>
                </a:lnTo>
                <a:lnTo>
                  <a:pt x="85691" y="1399837"/>
                </a:lnTo>
                <a:cubicBezTo>
                  <a:pt x="84786" y="1399837"/>
                  <a:pt x="84786" y="1399837"/>
                  <a:pt x="84786" y="1399837"/>
                </a:cubicBezTo>
                <a:close/>
                <a:moveTo>
                  <a:pt x="72827" y="1349248"/>
                </a:moveTo>
                <a:cubicBezTo>
                  <a:pt x="73754" y="1351842"/>
                  <a:pt x="74680" y="1354436"/>
                  <a:pt x="75607" y="1357031"/>
                </a:cubicBezTo>
                <a:cubicBezTo>
                  <a:pt x="75607" y="1354436"/>
                  <a:pt x="75607" y="1352707"/>
                  <a:pt x="75607" y="1350977"/>
                </a:cubicBezTo>
                <a:cubicBezTo>
                  <a:pt x="75607" y="1350112"/>
                  <a:pt x="74680" y="1349248"/>
                  <a:pt x="72827" y="1349248"/>
                </a:cubicBezTo>
                <a:close/>
                <a:moveTo>
                  <a:pt x="66712" y="1313668"/>
                </a:moveTo>
                <a:cubicBezTo>
                  <a:pt x="67602" y="1325541"/>
                  <a:pt x="69381" y="1330108"/>
                  <a:pt x="68491" y="1339241"/>
                </a:cubicBezTo>
                <a:cubicBezTo>
                  <a:pt x="69381" y="1339241"/>
                  <a:pt x="69381" y="1339241"/>
                  <a:pt x="70270" y="1339241"/>
                </a:cubicBezTo>
                <a:cubicBezTo>
                  <a:pt x="70270" y="1335588"/>
                  <a:pt x="71160" y="1331021"/>
                  <a:pt x="71160" y="1326454"/>
                </a:cubicBezTo>
                <a:cubicBezTo>
                  <a:pt x="70270" y="1321888"/>
                  <a:pt x="69381" y="1318235"/>
                  <a:pt x="66712" y="1313668"/>
                </a:cubicBezTo>
                <a:close/>
                <a:moveTo>
                  <a:pt x="64674" y="1271973"/>
                </a:moveTo>
                <a:cubicBezTo>
                  <a:pt x="64674" y="1277361"/>
                  <a:pt x="61153" y="1277361"/>
                  <a:pt x="62033" y="1286342"/>
                </a:cubicBezTo>
                <a:cubicBezTo>
                  <a:pt x="71716" y="1296220"/>
                  <a:pt x="65554" y="1290832"/>
                  <a:pt x="69075" y="1306997"/>
                </a:cubicBezTo>
                <a:cubicBezTo>
                  <a:pt x="69075" y="1303405"/>
                  <a:pt x="69955" y="1301608"/>
                  <a:pt x="70835" y="1299812"/>
                </a:cubicBezTo>
                <a:cubicBezTo>
                  <a:pt x="70835" y="1293526"/>
                  <a:pt x="69955" y="1287240"/>
                  <a:pt x="68195" y="1282749"/>
                </a:cubicBezTo>
                <a:cubicBezTo>
                  <a:pt x="67314" y="1284546"/>
                  <a:pt x="66434" y="1286342"/>
                  <a:pt x="65554" y="1288138"/>
                </a:cubicBezTo>
                <a:cubicBezTo>
                  <a:pt x="64674" y="1285443"/>
                  <a:pt x="66434" y="1281852"/>
                  <a:pt x="66434" y="1278259"/>
                </a:cubicBezTo>
                <a:cubicBezTo>
                  <a:pt x="66434" y="1278259"/>
                  <a:pt x="66434" y="1277361"/>
                  <a:pt x="65554" y="1277361"/>
                </a:cubicBezTo>
                <a:cubicBezTo>
                  <a:pt x="66434" y="1276463"/>
                  <a:pt x="66434" y="1275565"/>
                  <a:pt x="66434" y="1274667"/>
                </a:cubicBezTo>
                <a:cubicBezTo>
                  <a:pt x="66434" y="1273769"/>
                  <a:pt x="65554" y="1272871"/>
                  <a:pt x="64674" y="1271973"/>
                </a:cubicBezTo>
                <a:close/>
                <a:moveTo>
                  <a:pt x="65472" y="1199148"/>
                </a:moveTo>
                <a:cubicBezTo>
                  <a:pt x="65472" y="1203674"/>
                  <a:pt x="65472" y="1208200"/>
                  <a:pt x="65472" y="1212724"/>
                </a:cubicBezTo>
                <a:cubicBezTo>
                  <a:pt x="65472" y="1222681"/>
                  <a:pt x="64531" y="1232637"/>
                  <a:pt x="63590" y="1241689"/>
                </a:cubicBezTo>
                <a:cubicBezTo>
                  <a:pt x="65472" y="1241689"/>
                  <a:pt x="68295" y="1240784"/>
                  <a:pt x="68295" y="1247120"/>
                </a:cubicBezTo>
                <a:cubicBezTo>
                  <a:pt x="65472" y="1247120"/>
                  <a:pt x="62649" y="1246215"/>
                  <a:pt x="61709" y="1249836"/>
                </a:cubicBezTo>
                <a:cubicBezTo>
                  <a:pt x="62649" y="1257982"/>
                  <a:pt x="64531" y="1264318"/>
                  <a:pt x="67354" y="1269750"/>
                </a:cubicBezTo>
                <a:cubicBezTo>
                  <a:pt x="71117" y="1256172"/>
                  <a:pt x="72058" y="1239879"/>
                  <a:pt x="72058" y="1221775"/>
                </a:cubicBezTo>
                <a:cubicBezTo>
                  <a:pt x="72998" y="1218155"/>
                  <a:pt x="72998" y="1213629"/>
                  <a:pt x="73939" y="1209106"/>
                </a:cubicBezTo>
                <a:cubicBezTo>
                  <a:pt x="72998" y="1208200"/>
                  <a:pt x="72998" y="1208200"/>
                  <a:pt x="72998" y="1208200"/>
                </a:cubicBezTo>
                <a:cubicBezTo>
                  <a:pt x="72058" y="1204579"/>
                  <a:pt x="69235" y="1201864"/>
                  <a:pt x="65472" y="1199148"/>
                </a:cubicBezTo>
                <a:close/>
                <a:moveTo>
                  <a:pt x="25653" y="1100283"/>
                </a:moveTo>
                <a:cubicBezTo>
                  <a:pt x="24700" y="1095743"/>
                  <a:pt x="24700" y="1112087"/>
                  <a:pt x="22794" y="1122984"/>
                </a:cubicBezTo>
                <a:cubicBezTo>
                  <a:pt x="29465" y="1119351"/>
                  <a:pt x="28512" y="1106639"/>
                  <a:pt x="25653" y="1100283"/>
                </a:cubicBezTo>
                <a:close/>
                <a:moveTo>
                  <a:pt x="33578" y="1074618"/>
                </a:moveTo>
                <a:cubicBezTo>
                  <a:pt x="25573" y="1078257"/>
                  <a:pt x="29131" y="1098270"/>
                  <a:pt x="33578" y="1104638"/>
                </a:cubicBezTo>
                <a:cubicBezTo>
                  <a:pt x="33578" y="1101909"/>
                  <a:pt x="33578" y="1100090"/>
                  <a:pt x="34468" y="1097361"/>
                </a:cubicBezTo>
                <a:cubicBezTo>
                  <a:pt x="32689" y="1090083"/>
                  <a:pt x="32689" y="1083715"/>
                  <a:pt x="33578" y="1074618"/>
                </a:cubicBezTo>
                <a:close/>
                <a:moveTo>
                  <a:pt x="36553" y="1055716"/>
                </a:moveTo>
                <a:cubicBezTo>
                  <a:pt x="34746" y="1058417"/>
                  <a:pt x="32939" y="1064718"/>
                  <a:pt x="31132" y="1071918"/>
                </a:cubicBezTo>
                <a:cubicBezTo>
                  <a:pt x="36553" y="1074618"/>
                  <a:pt x="38360" y="1060217"/>
                  <a:pt x="36553" y="1055716"/>
                </a:cubicBezTo>
                <a:close/>
                <a:moveTo>
                  <a:pt x="35580" y="1039039"/>
                </a:moveTo>
                <a:cubicBezTo>
                  <a:pt x="35580" y="1043672"/>
                  <a:pt x="35580" y="1048304"/>
                  <a:pt x="37433" y="1050157"/>
                </a:cubicBezTo>
                <a:cubicBezTo>
                  <a:pt x="37433" y="1048304"/>
                  <a:pt x="38360" y="1047378"/>
                  <a:pt x="38360" y="1045524"/>
                </a:cubicBezTo>
                <a:cubicBezTo>
                  <a:pt x="37433" y="1043672"/>
                  <a:pt x="36506" y="1041819"/>
                  <a:pt x="35580" y="1039039"/>
                </a:cubicBezTo>
                <a:close/>
                <a:moveTo>
                  <a:pt x="41695" y="1015690"/>
                </a:moveTo>
                <a:cubicBezTo>
                  <a:pt x="40027" y="1016616"/>
                  <a:pt x="39193" y="1019396"/>
                  <a:pt x="38360" y="1021250"/>
                </a:cubicBezTo>
                <a:cubicBezTo>
                  <a:pt x="39193" y="1020323"/>
                  <a:pt x="40861" y="1019396"/>
                  <a:pt x="41695" y="1018470"/>
                </a:cubicBezTo>
                <a:cubicBezTo>
                  <a:pt x="41695" y="1017543"/>
                  <a:pt x="41695" y="1016616"/>
                  <a:pt x="41695" y="1015690"/>
                </a:cubicBezTo>
                <a:close/>
                <a:moveTo>
                  <a:pt x="51215" y="987680"/>
                </a:moveTo>
                <a:cubicBezTo>
                  <a:pt x="51215" y="988577"/>
                  <a:pt x="51215" y="988577"/>
                  <a:pt x="51215" y="988577"/>
                </a:cubicBezTo>
                <a:cubicBezTo>
                  <a:pt x="53925" y="996660"/>
                  <a:pt x="49409" y="1006539"/>
                  <a:pt x="46698" y="1004742"/>
                </a:cubicBezTo>
                <a:cubicBezTo>
                  <a:pt x="46698" y="1008334"/>
                  <a:pt x="47602" y="1010131"/>
                  <a:pt x="49409" y="1010131"/>
                </a:cubicBezTo>
                <a:cubicBezTo>
                  <a:pt x="50312" y="1008334"/>
                  <a:pt x="51215" y="1006539"/>
                  <a:pt x="53022" y="1005641"/>
                </a:cubicBezTo>
                <a:cubicBezTo>
                  <a:pt x="53022" y="1004742"/>
                  <a:pt x="53022" y="1002947"/>
                  <a:pt x="53022" y="1002048"/>
                </a:cubicBezTo>
                <a:cubicBezTo>
                  <a:pt x="54829" y="1000252"/>
                  <a:pt x="56636" y="999354"/>
                  <a:pt x="57539" y="997558"/>
                </a:cubicBezTo>
                <a:cubicBezTo>
                  <a:pt x="58443" y="995762"/>
                  <a:pt x="59346" y="994864"/>
                  <a:pt x="60249" y="993966"/>
                </a:cubicBezTo>
                <a:cubicBezTo>
                  <a:pt x="61153" y="991272"/>
                  <a:pt x="57539" y="986782"/>
                  <a:pt x="53925" y="987680"/>
                </a:cubicBezTo>
                <a:cubicBezTo>
                  <a:pt x="53022" y="987680"/>
                  <a:pt x="52119" y="987680"/>
                  <a:pt x="51215" y="987680"/>
                </a:cubicBezTo>
                <a:close/>
                <a:moveTo>
                  <a:pt x="60120" y="938217"/>
                </a:moveTo>
                <a:cubicBezTo>
                  <a:pt x="59167" y="942783"/>
                  <a:pt x="58214" y="947351"/>
                  <a:pt x="57261" y="950091"/>
                </a:cubicBezTo>
                <a:cubicBezTo>
                  <a:pt x="57261" y="950091"/>
                  <a:pt x="58214" y="950091"/>
                  <a:pt x="58214" y="950091"/>
                </a:cubicBezTo>
                <a:cubicBezTo>
                  <a:pt x="59167" y="948264"/>
                  <a:pt x="60120" y="947351"/>
                  <a:pt x="61074" y="945523"/>
                </a:cubicBezTo>
                <a:cubicBezTo>
                  <a:pt x="62979" y="940957"/>
                  <a:pt x="63933" y="937304"/>
                  <a:pt x="60120" y="938217"/>
                </a:cubicBezTo>
                <a:close/>
                <a:moveTo>
                  <a:pt x="69269" y="908395"/>
                </a:moveTo>
                <a:cubicBezTo>
                  <a:pt x="64544" y="924858"/>
                  <a:pt x="71160" y="923944"/>
                  <a:pt x="63598" y="924858"/>
                </a:cubicBezTo>
                <a:cubicBezTo>
                  <a:pt x="61708" y="931260"/>
                  <a:pt x="62654" y="934004"/>
                  <a:pt x="64544" y="936748"/>
                </a:cubicBezTo>
                <a:cubicBezTo>
                  <a:pt x="66434" y="928516"/>
                  <a:pt x="67379" y="920286"/>
                  <a:pt x="70214" y="912053"/>
                </a:cubicBezTo>
                <a:cubicBezTo>
                  <a:pt x="70214" y="911139"/>
                  <a:pt x="69269" y="909310"/>
                  <a:pt x="69269" y="908395"/>
                </a:cubicBezTo>
                <a:close/>
                <a:moveTo>
                  <a:pt x="71716" y="905059"/>
                </a:moveTo>
                <a:cubicBezTo>
                  <a:pt x="71716" y="906727"/>
                  <a:pt x="71716" y="907562"/>
                  <a:pt x="71160" y="908395"/>
                </a:cubicBezTo>
                <a:cubicBezTo>
                  <a:pt x="71160" y="908395"/>
                  <a:pt x="71160" y="908395"/>
                  <a:pt x="71716" y="908395"/>
                </a:cubicBezTo>
                <a:cubicBezTo>
                  <a:pt x="71716" y="906727"/>
                  <a:pt x="71716" y="905894"/>
                  <a:pt x="71716" y="905059"/>
                </a:cubicBezTo>
                <a:close/>
                <a:moveTo>
                  <a:pt x="2237630" y="903949"/>
                </a:moveTo>
                <a:cubicBezTo>
                  <a:pt x="2238519" y="904839"/>
                  <a:pt x="2240298" y="904839"/>
                  <a:pt x="2241187" y="905728"/>
                </a:cubicBezTo>
                <a:cubicBezTo>
                  <a:pt x="2242077" y="905728"/>
                  <a:pt x="2241187" y="907507"/>
                  <a:pt x="2241187" y="907507"/>
                </a:cubicBezTo>
                <a:cubicBezTo>
                  <a:pt x="2237630" y="908397"/>
                  <a:pt x="2237630" y="905728"/>
                  <a:pt x="2237630" y="903949"/>
                </a:cubicBezTo>
                <a:close/>
                <a:moveTo>
                  <a:pt x="2230402" y="896723"/>
                </a:moveTo>
                <a:cubicBezTo>
                  <a:pt x="2234109" y="896723"/>
                  <a:pt x="2235962" y="898471"/>
                  <a:pt x="2235962" y="902837"/>
                </a:cubicBezTo>
                <a:cubicBezTo>
                  <a:pt x="2234109" y="902837"/>
                  <a:pt x="2232255" y="902837"/>
                  <a:pt x="2230402" y="902837"/>
                </a:cubicBezTo>
                <a:cubicBezTo>
                  <a:pt x="2230402" y="900217"/>
                  <a:pt x="2230402" y="898471"/>
                  <a:pt x="2230402" y="896723"/>
                </a:cubicBezTo>
                <a:close/>
                <a:moveTo>
                  <a:pt x="62992" y="895052"/>
                </a:moveTo>
                <a:cubicBezTo>
                  <a:pt x="59399" y="901339"/>
                  <a:pt x="56705" y="908523"/>
                  <a:pt x="57603" y="916605"/>
                </a:cubicBezTo>
                <a:cubicBezTo>
                  <a:pt x="63890" y="918401"/>
                  <a:pt x="63890" y="918401"/>
                  <a:pt x="63890" y="918401"/>
                </a:cubicBezTo>
                <a:cubicBezTo>
                  <a:pt x="65686" y="913912"/>
                  <a:pt x="62094" y="905828"/>
                  <a:pt x="67482" y="904931"/>
                </a:cubicBezTo>
                <a:cubicBezTo>
                  <a:pt x="68380" y="895052"/>
                  <a:pt x="63890" y="906727"/>
                  <a:pt x="62094" y="906727"/>
                </a:cubicBezTo>
                <a:cubicBezTo>
                  <a:pt x="61195" y="903135"/>
                  <a:pt x="63890" y="900441"/>
                  <a:pt x="65686" y="897747"/>
                </a:cubicBezTo>
                <a:cubicBezTo>
                  <a:pt x="64788" y="896848"/>
                  <a:pt x="63890" y="895951"/>
                  <a:pt x="62992" y="895052"/>
                </a:cubicBezTo>
                <a:close/>
                <a:moveTo>
                  <a:pt x="2227940" y="890978"/>
                </a:moveTo>
                <a:cubicBezTo>
                  <a:pt x="2228894" y="890978"/>
                  <a:pt x="2228894" y="893758"/>
                  <a:pt x="2229846" y="895611"/>
                </a:cubicBezTo>
                <a:cubicBezTo>
                  <a:pt x="2227940" y="895611"/>
                  <a:pt x="2225081" y="895611"/>
                  <a:pt x="2223175" y="895611"/>
                </a:cubicBezTo>
                <a:cubicBezTo>
                  <a:pt x="2224128" y="892831"/>
                  <a:pt x="2224128" y="890052"/>
                  <a:pt x="2227940" y="890978"/>
                </a:cubicBezTo>
                <a:close/>
                <a:moveTo>
                  <a:pt x="69214" y="857805"/>
                </a:moveTo>
                <a:cubicBezTo>
                  <a:pt x="65600" y="865887"/>
                  <a:pt x="70117" y="864989"/>
                  <a:pt x="69214" y="869480"/>
                </a:cubicBezTo>
                <a:cubicBezTo>
                  <a:pt x="71020" y="869480"/>
                  <a:pt x="71924" y="864091"/>
                  <a:pt x="72827" y="860499"/>
                </a:cubicBezTo>
                <a:cubicBezTo>
                  <a:pt x="71020" y="860499"/>
                  <a:pt x="70117" y="859602"/>
                  <a:pt x="69214" y="857805"/>
                </a:cubicBezTo>
                <a:close/>
                <a:moveTo>
                  <a:pt x="2205052" y="855226"/>
                </a:moveTo>
                <a:cubicBezTo>
                  <a:pt x="2205830" y="855107"/>
                  <a:pt x="2206720" y="855822"/>
                  <a:pt x="2207609" y="857728"/>
                </a:cubicBezTo>
                <a:cubicBezTo>
                  <a:pt x="2207609" y="857728"/>
                  <a:pt x="2205830" y="859634"/>
                  <a:pt x="2205830" y="860587"/>
                </a:cubicBezTo>
                <a:cubicBezTo>
                  <a:pt x="2204941" y="859634"/>
                  <a:pt x="2204051" y="858681"/>
                  <a:pt x="2203162" y="857728"/>
                </a:cubicBezTo>
                <a:cubicBezTo>
                  <a:pt x="2203606" y="856299"/>
                  <a:pt x="2204274" y="855346"/>
                  <a:pt x="2205052" y="855226"/>
                </a:cubicBezTo>
                <a:close/>
                <a:moveTo>
                  <a:pt x="2215948" y="850381"/>
                </a:moveTo>
                <a:cubicBezTo>
                  <a:pt x="2218728" y="849468"/>
                  <a:pt x="2222434" y="859514"/>
                  <a:pt x="2225214" y="868648"/>
                </a:cubicBezTo>
                <a:cubicBezTo>
                  <a:pt x="2228920" y="877781"/>
                  <a:pt x="2229846" y="887828"/>
                  <a:pt x="2228920" y="886002"/>
                </a:cubicBezTo>
                <a:cubicBezTo>
                  <a:pt x="2224287" y="869562"/>
                  <a:pt x="2219654" y="859514"/>
                  <a:pt x="2215948" y="850381"/>
                </a:cubicBezTo>
                <a:close/>
                <a:moveTo>
                  <a:pt x="90350" y="842239"/>
                </a:moveTo>
                <a:cubicBezTo>
                  <a:pt x="85792" y="845884"/>
                  <a:pt x="82145" y="850439"/>
                  <a:pt x="81233" y="855906"/>
                </a:cubicBezTo>
                <a:cubicBezTo>
                  <a:pt x="80321" y="859550"/>
                  <a:pt x="77586" y="860462"/>
                  <a:pt x="74851" y="860462"/>
                </a:cubicBezTo>
                <a:cubicBezTo>
                  <a:pt x="74851" y="863195"/>
                  <a:pt x="73939" y="865017"/>
                  <a:pt x="73939" y="868661"/>
                </a:cubicBezTo>
                <a:cubicBezTo>
                  <a:pt x="75762" y="868661"/>
                  <a:pt x="75762" y="871394"/>
                  <a:pt x="76674" y="872305"/>
                </a:cubicBezTo>
                <a:cubicBezTo>
                  <a:pt x="80321" y="859550"/>
                  <a:pt x="86703" y="864105"/>
                  <a:pt x="78497" y="869572"/>
                </a:cubicBezTo>
                <a:cubicBezTo>
                  <a:pt x="78497" y="871394"/>
                  <a:pt x="77586" y="873217"/>
                  <a:pt x="77586" y="875039"/>
                </a:cubicBezTo>
                <a:cubicBezTo>
                  <a:pt x="82145" y="875039"/>
                  <a:pt x="86703" y="875039"/>
                  <a:pt x="91262" y="874128"/>
                </a:cubicBezTo>
                <a:cubicBezTo>
                  <a:pt x="93085" y="874128"/>
                  <a:pt x="94909" y="870484"/>
                  <a:pt x="94909" y="868661"/>
                </a:cubicBezTo>
                <a:cubicBezTo>
                  <a:pt x="93997" y="865017"/>
                  <a:pt x="90350" y="860462"/>
                  <a:pt x="90350" y="856817"/>
                </a:cubicBezTo>
                <a:cubicBezTo>
                  <a:pt x="91262" y="853172"/>
                  <a:pt x="96732" y="850439"/>
                  <a:pt x="94909" y="844972"/>
                </a:cubicBezTo>
                <a:cubicBezTo>
                  <a:pt x="94909" y="844061"/>
                  <a:pt x="93997" y="843150"/>
                  <a:pt x="93085" y="842239"/>
                </a:cubicBezTo>
                <a:cubicBezTo>
                  <a:pt x="93085" y="842239"/>
                  <a:pt x="91262" y="842239"/>
                  <a:pt x="90350" y="842239"/>
                </a:cubicBezTo>
                <a:close/>
                <a:moveTo>
                  <a:pt x="2174253" y="811108"/>
                </a:moveTo>
                <a:cubicBezTo>
                  <a:pt x="2174253" y="812221"/>
                  <a:pt x="2174253" y="812221"/>
                  <a:pt x="2174253" y="812221"/>
                </a:cubicBezTo>
                <a:lnTo>
                  <a:pt x="2173354" y="813120"/>
                </a:lnTo>
                <a:lnTo>
                  <a:pt x="2173141" y="813078"/>
                </a:lnTo>
                <a:lnTo>
                  <a:pt x="2173141" y="812221"/>
                </a:lnTo>
                <a:cubicBezTo>
                  <a:pt x="2174253" y="811108"/>
                  <a:pt x="2174253" y="811108"/>
                  <a:pt x="2174253" y="811108"/>
                </a:cubicBezTo>
                <a:close/>
                <a:moveTo>
                  <a:pt x="2178701" y="807551"/>
                </a:moveTo>
                <a:cubicBezTo>
                  <a:pt x="2178701" y="807551"/>
                  <a:pt x="2178701" y="809330"/>
                  <a:pt x="2178701" y="809330"/>
                </a:cubicBezTo>
                <a:cubicBezTo>
                  <a:pt x="2177811" y="810219"/>
                  <a:pt x="2176032" y="811108"/>
                  <a:pt x="2174253" y="811108"/>
                </a:cubicBezTo>
                <a:cubicBezTo>
                  <a:pt x="2175143" y="809330"/>
                  <a:pt x="2175143" y="806662"/>
                  <a:pt x="2178701" y="807551"/>
                </a:cubicBezTo>
                <a:close/>
                <a:moveTo>
                  <a:pt x="109974" y="791130"/>
                </a:moveTo>
                <a:cubicBezTo>
                  <a:pt x="111111" y="790788"/>
                  <a:pt x="112248" y="790788"/>
                  <a:pt x="113612" y="792153"/>
                </a:cubicBezTo>
                <a:cubicBezTo>
                  <a:pt x="109974" y="799431"/>
                  <a:pt x="112703" y="802160"/>
                  <a:pt x="112703" y="806708"/>
                </a:cubicBezTo>
                <a:cubicBezTo>
                  <a:pt x="110883" y="805798"/>
                  <a:pt x="104515" y="819444"/>
                  <a:pt x="106335" y="810347"/>
                </a:cubicBezTo>
                <a:cubicBezTo>
                  <a:pt x="114522" y="801250"/>
                  <a:pt x="105425" y="798521"/>
                  <a:pt x="106335" y="792153"/>
                </a:cubicBezTo>
                <a:cubicBezTo>
                  <a:pt x="107699" y="792153"/>
                  <a:pt x="108837" y="791471"/>
                  <a:pt x="109974" y="791130"/>
                </a:cubicBezTo>
                <a:close/>
                <a:moveTo>
                  <a:pt x="122861" y="768471"/>
                </a:moveTo>
                <a:cubicBezTo>
                  <a:pt x="121042" y="774901"/>
                  <a:pt x="120132" y="777656"/>
                  <a:pt x="118313" y="787760"/>
                </a:cubicBezTo>
                <a:cubicBezTo>
                  <a:pt x="116494" y="786841"/>
                  <a:pt x="112855" y="786841"/>
                  <a:pt x="113764" y="783166"/>
                </a:cubicBezTo>
                <a:cubicBezTo>
                  <a:pt x="121952" y="785922"/>
                  <a:pt x="113764" y="766634"/>
                  <a:pt x="122861" y="768471"/>
                </a:cubicBezTo>
                <a:close/>
                <a:moveTo>
                  <a:pt x="111840" y="752092"/>
                </a:moveTo>
                <a:cubicBezTo>
                  <a:pt x="112872" y="750976"/>
                  <a:pt x="113862" y="750808"/>
                  <a:pt x="114522" y="752388"/>
                </a:cubicBezTo>
                <a:cubicBezTo>
                  <a:pt x="109241" y="765939"/>
                  <a:pt x="109241" y="765939"/>
                  <a:pt x="109241" y="765939"/>
                </a:cubicBezTo>
                <a:cubicBezTo>
                  <a:pt x="105280" y="767295"/>
                  <a:pt x="108745" y="755437"/>
                  <a:pt x="111840" y="752092"/>
                </a:cubicBezTo>
                <a:close/>
                <a:moveTo>
                  <a:pt x="151770" y="736612"/>
                </a:moveTo>
                <a:cubicBezTo>
                  <a:pt x="149101" y="741179"/>
                  <a:pt x="145543" y="745745"/>
                  <a:pt x="142875" y="749398"/>
                </a:cubicBezTo>
                <a:cubicBezTo>
                  <a:pt x="144654" y="748485"/>
                  <a:pt x="146433" y="748485"/>
                  <a:pt x="148212" y="749398"/>
                </a:cubicBezTo>
                <a:cubicBezTo>
                  <a:pt x="149101" y="746658"/>
                  <a:pt x="149991" y="743918"/>
                  <a:pt x="150880" y="742092"/>
                </a:cubicBezTo>
                <a:cubicBezTo>
                  <a:pt x="151770" y="740266"/>
                  <a:pt x="151770" y="738439"/>
                  <a:pt x="151770" y="736612"/>
                </a:cubicBezTo>
                <a:close/>
                <a:moveTo>
                  <a:pt x="114718" y="726957"/>
                </a:moveTo>
                <a:cubicBezTo>
                  <a:pt x="107393" y="736055"/>
                  <a:pt x="115634" y="734235"/>
                  <a:pt x="111056" y="741513"/>
                </a:cubicBezTo>
                <a:cubicBezTo>
                  <a:pt x="111971" y="726048"/>
                  <a:pt x="100984" y="746061"/>
                  <a:pt x="100068" y="736055"/>
                </a:cubicBezTo>
                <a:cubicBezTo>
                  <a:pt x="104646" y="737874"/>
                  <a:pt x="109225" y="727867"/>
                  <a:pt x="114718" y="726957"/>
                </a:cubicBezTo>
                <a:close/>
                <a:moveTo>
                  <a:pt x="150921" y="713265"/>
                </a:moveTo>
                <a:cubicBezTo>
                  <a:pt x="151828" y="714167"/>
                  <a:pt x="154549" y="715070"/>
                  <a:pt x="153642" y="717775"/>
                </a:cubicBezTo>
                <a:cubicBezTo>
                  <a:pt x="143665" y="734012"/>
                  <a:pt x="130059" y="736719"/>
                  <a:pt x="126431" y="761074"/>
                </a:cubicBezTo>
                <a:cubicBezTo>
                  <a:pt x="124617" y="759270"/>
                  <a:pt x="122803" y="759270"/>
                  <a:pt x="120082" y="761074"/>
                </a:cubicBezTo>
                <a:cubicBezTo>
                  <a:pt x="128245" y="746642"/>
                  <a:pt x="130059" y="734012"/>
                  <a:pt x="139130" y="723187"/>
                </a:cubicBezTo>
                <a:cubicBezTo>
                  <a:pt x="138223" y="727699"/>
                  <a:pt x="147293" y="721383"/>
                  <a:pt x="150921" y="713265"/>
                </a:cubicBezTo>
                <a:close/>
                <a:moveTo>
                  <a:pt x="209189" y="693806"/>
                </a:moveTo>
                <a:cubicBezTo>
                  <a:pt x="203789" y="699365"/>
                  <a:pt x="199289" y="706777"/>
                  <a:pt x="195688" y="714190"/>
                </a:cubicBezTo>
                <a:cubicBezTo>
                  <a:pt x="201089" y="716043"/>
                  <a:pt x="204689" y="713264"/>
                  <a:pt x="211890" y="705851"/>
                </a:cubicBezTo>
                <a:cubicBezTo>
                  <a:pt x="214590" y="702145"/>
                  <a:pt x="214590" y="697512"/>
                  <a:pt x="210090" y="693806"/>
                </a:cubicBezTo>
                <a:cubicBezTo>
                  <a:pt x="210090" y="693806"/>
                  <a:pt x="209189" y="693806"/>
                  <a:pt x="209189" y="693806"/>
                </a:cubicBezTo>
                <a:close/>
                <a:moveTo>
                  <a:pt x="283526" y="629318"/>
                </a:moveTo>
                <a:cubicBezTo>
                  <a:pt x="280932" y="632236"/>
                  <a:pt x="278337" y="634182"/>
                  <a:pt x="275743" y="637101"/>
                </a:cubicBezTo>
                <a:cubicBezTo>
                  <a:pt x="280067" y="637101"/>
                  <a:pt x="283526" y="636128"/>
                  <a:pt x="283526" y="629318"/>
                </a:cubicBezTo>
                <a:close/>
                <a:moveTo>
                  <a:pt x="1942429" y="615977"/>
                </a:moveTo>
                <a:cubicBezTo>
                  <a:pt x="1943541" y="615977"/>
                  <a:pt x="1943541" y="615977"/>
                  <a:pt x="1943541" y="615977"/>
                </a:cubicBezTo>
                <a:lnTo>
                  <a:pt x="1943541" y="617056"/>
                </a:lnTo>
                <a:lnTo>
                  <a:pt x="1943496" y="616926"/>
                </a:lnTo>
                <a:lnTo>
                  <a:pt x="1943364" y="616912"/>
                </a:lnTo>
                <a:close/>
                <a:moveTo>
                  <a:pt x="205695" y="614865"/>
                </a:moveTo>
                <a:cubicBezTo>
                  <a:pt x="205695" y="620308"/>
                  <a:pt x="192050" y="649333"/>
                  <a:pt x="185682" y="644798"/>
                </a:cubicBezTo>
                <a:cubicBezTo>
                  <a:pt x="197508" y="633913"/>
                  <a:pt x="193869" y="626657"/>
                  <a:pt x="205695" y="614865"/>
                </a:cubicBezTo>
                <a:close/>
                <a:moveTo>
                  <a:pt x="1943541" y="609307"/>
                </a:moveTo>
                <a:cubicBezTo>
                  <a:pt x="1946043" y="609307"/>
                  <a:pt x="1948545" y="610259"/>
                  <a:pt x="1947711" y="614071"/>
                </a:cubicBezTo>
                <a:cubicBezTo>
                  <a:pt x="1947711" y="615024"/>
                  <a:pt x="1945209" y="615024"/>
                  <a:pt x="1943541" y="615977"/>
                </a:cubicBezTo>
                <a:close/>
                <a:moveTo>
                  <a:pt x="1942429" y="608751"/>
                </a:moveTo>
                <a:cubicBezTo>
                  <a:pt x="1942429" y="608751"/>
                  <a:pt x="1943541" y="608751"/>
                  <a:pt x="1943541" y="608751"/>
                </a:cubicBezTo>
                <a:lnTo>
                  <a:pt x="1943541" y="609307"/>
                </a:lnTo>
                <a:cubicBezTo>
                  <a:pt x="1943541" y="609307"/>
                  <a:pt x="1943541" y="609307"/>
                  <a:pt x="1942429" y="609307"/>
                </a:cubicBezTo>
                <a:cubicBezTo>
                  <a:pt x="1942429" y="609307"/>
                  <a:pt x="1942429" y="608751"/>
                  <a:pt x="1942429" y="608751"/>
                </a:cubicBezTo>
                <a:close/>
                <a:moveTo>
                  <a:pt x="1940576" y="604118"/>
                </a:moveTo>
                <a:cubicBezTo>
                  <a:pt x="1941502" y="605045"/>
                  <a:pt x="1941502" y="606898"/>
                  <a:pt x="1942429" y="608751"/>
                </a:cubicBezTo>
                <a:cubicBezTo>
                  <a:pt x="1940576" y="608751"/>
                  <a:pt x="1938723" y="607824"/>
                  <a:pt x="1937796" y="606898"/>
                </a:cubicBezTo>
                <a:cubicBezTo>
                  <a:pt x="1936870" y="605045"/>
                  <a:pt x="1937796" y="603192"/>
                  <a:pt x="1940576" y="604118"/>
                </a:cubicBezTo>
                <a:close/>
                <a:moveTo>
                  <a:pt x="229297" y="510351"/>
                </a:moveTo>
                <a:cubicBezTo>
                  <a:pt x="232936" y="511278"/>
                  <a:pt x="228387" y="515910"/>
                  <a:pt x="232936" y="516837"/>
                </a:cubicBezTo>
                <a:cubicBezTo>
                  <a:pt x="228387" y="524249"/>
                  <a:pt x="222929" y="520543"/>
                  <a:pt x="223839" y="516837"/>
                </a:cubicBezTo>
                <a:cubicBezTo>
                  <a:pt x="229297" y="510351"/>
                  <a:pt x="229297" y="510351"/>
                  <a:pt x="229297" y="510351"/>
                </a:cubicBezTo>
                <a:close/>
                <a:moveTo>
                  <a:pt x="343011" y="478104"/>
                </a:moveTo>
                <a:cubicBezTo>
                  <a:pt x="340231" y="481732"/>
                  <a:pt x="336525" y="486268"/>
                  <a:pt x="332818" y="489896"/>
                </a:cubicBezTo>
                <a:cubicBezTo>
                  <a:pt x="331892" y="490803"/>
                  <a:pt x="330965" y="492617"/>
                  <a:pt x="329112" y="493524"/>
                </a:cubicBezTo>
                <a:cubicBezTo>
                  <a:pt x="330039" y="494431"/>
                  <a:pt x="330039" y="494431"/>
                  <a:pt x="330039" y="495338"/>
                </a:cubicBezTo>
                <a:cubicBezTo>
                  <a:pt x="336525" y="493524"/>
                  <a:pt x="339304" y="485361"/>
                  <a:pt x="343011" y="478104"/>
                </a:cubicBezTo>
                <a:close/>
                <a:moveTo>
                  <a:pt x="433489" y="456978"/>
                </a:moveTo>
                <a:cubicBezTo>
                  <a:pt x="433489" y="457813"/>
                  <a:pt x="432516" y="457813"/>
                  <a:pt x="432516" y="458646"/>
                </a:cubicBezTo>
                <a:cubicBezTo>
                  <a:pt x="433489" y="458646"/>
                  <a:pt x="435435" y="457813"/>
                  <a:pt x="436407" y="457813"/>
                </a:cubicBezTo>
                <a:cubicBezTo>
                  <a:pt x="436407" y="456978"/>
                  <a:pt x="435435" y="456978"/>
                  <a:pt x="433489" y="456978"/>
                </a:cubicBezTo>
                <a:close/>
                <a:moveTo>
                  <a:pt x="410492" y="455689"/>
                </a:moveTo>
                <a:lnTo>
                  <a:pt x="409197" y="463092"/>
                </a:lnTo>
                <a:cubicBezTo>
                  <a:pt x="410989" y="460389"/>
                  <a:pt x="411884" y="457686"/>
                  <a:pt x="410093" y="455884"/>
                </a:cubicBezTo>
                <a:close/>
                <a:moveTo>
                  <a:pt x="420841" y="437864"/>
                </a:moveTo>
                <a:cubicBezTo>
                  <a:pt x="417258" y="442369"/>
                  <a:pt x="419050" y="445973"/>
                  <a:pt x="419050" y="450478"/>
                </a:cubicBezTo>
                <a:cubicBezTo>
                  <a:pt x="416811" y="453181"/>
                  <a:pt x="415467" y="453632"/>
                  <a:pt x="414236" y="453857"/>
                </a:cubicBezTo>
                <a:lnTo>
                  <a:pt x="410492" y="455689"/>
                </a:lnTo>
                <a:lnTo>
                  <a:pt x="411325" y="450928"/>
                </a:lnTo>
                <a:cubicBezTo>
                  <a:pt x="413676" y="447099"/>
                  <a:pt x="416363" y="443270"/>
                  <a:pt x="415467" y="438765"/>
                </a:cubicBezTo>
                <a:cubicBezTo>
                  <a:pt x="416363" y="440567"/>
                  <a:pt x="419050" y="436963"/>
                  <a:pt x="420841" y="437864"/>
                </a:cubicBezTo>
                <a:close/>
                <a:moveTo>
                  <a:pt x="294366" y="421346"/>
                </a:moveTo>
                <a:cubicBezTo>
                  <a:pt x="290753" y="423166"/>
                  <a:pt x="288043" y="425895"/>
                  <a:pt x="283526" y="431353"/>
                </a:cubicBezTo>
                <a:cubicBezTo>
                  <a:pt x="285332" y="438631"/>
                  <a:pt x="294366" y="418617"/>
                  <a:pt x="295270" y="426805"/>
                </a:cubicBezTo>
                <a:cubicBezTo>
                  <a:pt x="297980" y="424075"/>
                  <a:pt x="295270" y="423166"/>
                  <a:pt x="294366" y="421346"/>
                </a:cubicBezTo>
                <a:close/>
                <a:moveTo>
                  <a:pt x="469763" y="400832"/>
                </a:moveTo>
                <a:cubicBezTo>
                  <a:pt x="461621" y="413551"/>
                  <a:pt x="435383" y="432629"/>
                  <a:pt x="424525" y="438080"/>
                </a:cubicBezTo>
                <a:cubicBezTo>
                  <a:pt x="429954" y="432629"/>
                  <a:pt x="439002" y="426270"/>
                  <a:pt x="436287" y="423544"/>
                </a:cubicBezTo>
                <a:cubicBezTo>
                  <a:pt x="432668" y="425362"/>
                  <a:pt x="426335" y="435355"/>
                  <a:pt x="423621" y="432629"/>
                </a:cubicBezTo>
                <a:cubicBezTo>
                  <a:pt x="432668" y="416277"/>
                  <a:pt x="454383" y="412643"/>
                  <a:pt x="469763" y="400832"/>
                </a:cubicBezTo>
                <a:close/>
                <a:moveTo>
                  <a:pt x="1686641" y="392885"/>
                </a:moveTo>
                <a:cubicBezTo>
                  <a:pt x="1691915" y="393189"/>
                  <a:pt x="1701366" y="398053"/>
                  <a:pt x="1698666" y="400833"/>
                </a:cubicBezTo>
                <a:cubicBezTo>
                  <a:pt x="1692365" y="397127"/>
                  <a:pt x="1689665" y="399906"/>
                  <a:pt x="1683364" y="394347"/>
                </a:cubicBezTo>
                <a:cubicBezTo>
                  <a:pt x="1683589" y="393189"/>
                  <a:pt x="1684883" y="392783"/>
                  <a:pt x="1686641" y="392885"/>
                </a:cubicBezTo>
                <a:close/>
                <a:moveTo>
                  <a:pt x="338965" y="390826"/>
                </a:moveTo>
                <a:cubicBezTo>
                  <a:pt x="345234" y="396215"/>
                  <a:pt x="333591" y="406991"/>
                  <a:pt x="332695" y="414176"/>
                </a:cubicBezTo>
                <a:cubicBezTo>
                  <a:pt x="329112" y="408787"/>
                  <a:pt x="330903" y="400705"/>
                  <a:pt x="338965" y="390826"/>
                </a:cubicBezTo>
                <a:close/>
                <a:moveTo>
                  <a:pt x="414430" y="386067"/>
                </a:moveTo>
                <a:cubicBezTo>
                  <a:pt x="411129" y="387380"/>
                  <a:pt x="408819" y="392631"/>
                  <a:pt x="407499" y="395341"/>
                </a:cubicBezTo>
                <a:cubicBezTo>
                  <a:pt x="410139" y="398051"/>
                  <a:pt x="417181" y="388114"/>
                  <a:pt x="418061" y="386307"/>
                </a:cubicBezTo>
                <a:cubicBezTo>
                  <a:pt x="416741" y="385630"/>
                  <a:pt x="415531" y="385630"/>
                  <a:pt x="414430" y="386067"/>
                </a:cubicBezTo>
                <a:close/>
                <a:moveTo>
                  <a:pt x="507693" y="360831"/>
                </a:moveTo>
                <a:cubicBezTo>
                  <a:pt x="509512" y="360491"/>
                  <a:pt x="511104" y="360491"/>
                  <a:pt x="512014" y="361850"/>
                </a:cubicBezTo>
                <a:cubicBezTo>
                  <a:pt x="500188" y="375440"/>
                  <a:pt x="485633" y="398995"/>
                  <a:pt x="470168" y="400807"/>
                </a:cubicBezTo>
                <a:cubicBezTo>
                  <a:pt x="471077" y="399901"/>
                  <a:pt x="473806" y="398089"/>
                  <a:pt x="472897" y="396277"/>
                </a:cubicBezTo>
                <a:cubicBezTo>
                  <a:pt x="466529" y="401713"/>
                  <a:pt x="462890" y="398995"/>
                  <a:pt x="455612" y="408054"/>
                </a:cubicBezTo>
                <a:cubicBezTo>
                  <a:pt x="451974" y="406243"/>
                  <a:pt x="456522" y="401713"/>
                  <a:pt x="460161" y="398089"/>
                </a:cubicBezTo>
                <a:cubicBezTo>
                  <a:pt x="470168" y="393559"/>
                  <a:pt x="505646" y="370004"/>
                  <a:pt x="502007" y="361850"/>
                </a:cubicBezTo>
                <a:cubicBezTo>
                  <a:pt x="503827" y="361850"/>
                  <a:pt x="505874" y="361171"/>
                  <a:pt x="507693" y="360831"/>
                </a:cubicBezTo>
                <a:close/>
                <a:moveTo>
                  <a:pt x="1365371" y="355243"/>
                </a:moveTo>
                <a:cubicBezTo>
                  <a:pt x="1367182" y="356138"/>
                  <a:pt x="1369899" y="357930"/>
                  <a:pt x="1373522" y="357930"/>
                </a:cubicBezTo>
                <a:cubicBezTo>
                  <a:pt x="1375333" y="357034"/>
                  <a:pt x="1378955" y="357930"/>
                  <a:pt x="1379861" y="358825"/>
                </a:cubicBezTo>
                <a:cubicBezTo>
                  <a:pt x="1388012" y="368678"/>
                  <a:pt x="1399785" y="360617"/>
                  <a:pt x="1408841" y="366887"/>
                </a:cubicBezTo>
                <a:cubicBezTo>
                  <a:pt x="1415181" y="371365"/>
                  <a:pt x="1417898" y="368678"/>
                  <a:pt x="1421520" y="365095"/>
                </a:cubicBezTo>
                <a:cubicBezTo>
                  <a:pt x="1409747" y="361513"/>
                  <a:pt x="1398879" y="358825"/>
                  <a:pt x="1388012" y="357034"/>
                </a:cubicBezTo>
                <a:cubicBezTo>
                  <a:pt x="1379861" y="356138"/>
                  <a:pt x="1372616" y="355243"/>
                  <a:pt x="1365371" y="355243"/>
                </a:cubicBezTo>
                <a:close/>
                <a:moveTo>
                  <a:pt x="986225" y="353576"/>
                </a:moveTo>
                <a:cubicBezTo>
                  <a:pt x="986225" y="354410"/>
                  <a:pt x="986225" y="355244"/>
                  <a:pt x="986225" y="355244"/>
                </a:cubicBezTo>
                <a:cubicBezTo>
                  <a:pt x="988171" y="355244"/>
                  <a:pt x="989144" y="355244"/>
                  <a:pt x="990117" y="354410"/>
                </a:cubicBezTo>
                <a:cubicBezTo>
                  <a:pt x="988171" y="354410"/>
                  <a:pt x="987198" y="354410"/>
                  <a:pt x="986225" y="353576"/>
                </a:cubicBezTo>
                <a:close/>
                <a:moveTo>
                  <a:pt x="563716" y="352466"/>
                </a:moveTo>
                <a:cubicBezTo>
                  <a:pt x="556438" y="357908"/>
                  <a:pt x="550070" y="364257"/>
                  <a:pt x="544612" y="369700"/>
                </a:cubicBezTo>
                <a:cubicBezTo>
                  <a:pt x="543702" y="366072"/>
                  <a:pt x="558258" y="353373"/>
                  <a:pt x="563716" y="352466"/>
                </a:cubicBezTo>
                <a:close/>
                <a:moveTo>
                  <a:pt x="1314293" y="346348"/>
                </a:moveTo>
                <a:cubicBezTo>
                  <a:pt x="1309755" y="346348"/>
                  <a:pt x="1305217" y="347261"/>
                  <a:pt x="1299771" y="347261"/>
                </a:cubicBezTo>
                <a:cubicBezTo>
                  <a:pt x="1301586" y="350915"/>
                  <a:pt x="1305217" y="353655"/>
                  <a:pt x="1308847" y="355481"/>
                </a:cubicBezTo>
                <a:cubicBezTo>
                  <a:pt x="1314293" y="359134"/>
                  <a:pt x="1317924" y="357308"/>
                  <a:pt x="1319739" y="350915"/>
                </a:cubicBezTo>
                <a:cubicBezTo>
                  <a:pt x="1322462" y="351828"/>
                  <a:pt x="1324277" y="351828"/>
                  <a:pt x="1326092" y="352741"/>
                </a:cubicBezTo>
                <a:cubicBezTo>
                  <a:pt x="1335169" y="358221"/>
                  <a:pt x="1338800" y="358221"/>
                  <a:pt x="1343338" y="351828"/>
                </a:cubicBezTo>
                <a:cubicBezTo>
                  <a:pt x="1343338" y="350915"/>
                  <a:pt x="1343338" y="350915"/>
                  <a:pt x="1344245" y="350915"/>
                </a:cubicBezTo>
                <a:cubicBezTo>
                  <a:pt x="1336077" y="348174"/>
                  <a:pt x="1327908" y="347261"/>
                  <a:pt x="1319739" y="346348"/>
                </a:cubicBezTo>
                <a:cubicBezTo>
                  <a:pt x="1319739" y="348174"/>
                  <a:pt x="1319739" y="349088"/>
                  <a:pt x="1319739" y="350001"/>
                </a:cubicBezTo>
                <a:cubicBezTo>
                  <a:pt x="1317016" y="350001"/>
                  <a:pt x="1315201" y="349088"/>
                  <a:pt x="1314293" y="346348"/>
                </a:cubicBezTo>
                <a:close/>
                <a:moveTo>
                  <a:pt x="531710" y="343566"/>
                </a:moveTo>
                <a:cubicBezTo>
                  <a:pt x="535363" y="346235"/>
                  <a:pt x="529884" y="349793"/>
                  <a:pt x="523490" y="354240"/>
                </a:cubicBezTo>
                <a:cubicBezTo>
                  <a:pt x="525317" y="347124"/>
                  <a:pt x="509791" y="361356"/>
                  <a:pt x="516184" y="354240"/>
                </a:cubicBezTo>
                <a:cubicBezTo>
                  <a:pt x="521664" y="350682"/>
                  <a:pt x="524403" y="351572"/>
                  <a:pt x="524403" y="346235"/>
                </a:cubicBezTo>
                <a:cubicBezTo>
                  <a:pt x="522577" y="347124"/>
                  <a:pt x="520750" y="347124"/>
                  <a:pt x="523490" y="345345"/>
                </a:cubicBezTo>
                <a:cubicBezTo>
                  <a:pt x="525317" y="346235"/>
                  <a:pt x="527144" y="346235"/>
                  <a:pt x="529884" y="346235"/>
                </a:cubicBezTo>
                <a:cubicBezTo>
                  <a:pt x="529884" y="345345"/>
                  <a:pt x="528970" y="344456"/>
                  <a:pt x="531710" y="343566"/>
                </a:cubicBezTo>
                <a:close/>
                <a:moveTo>
                  <a:pt x="1279757" y="340651"/>
                </a:moveTo>
                <a:cubicBezTo>
                  <a:pt x="1281577" y="342597"/>
                  <a:pt x="1285215" y="343569"/>
                  <a:pt x="1289764" y="343569"/>
                </a:cubicBezTo>
                <a:cubicBezTo>
                  <a:pt x="1289764" y="343569"/>
                  <a:pt x="1290674" y="343569"/>
                  <a:pt x="1291583" y="343569"/>
                </a:cubicBezTo>
                <a:cubicBezTo>
                  <a:pt x="1293403" y="343569"/>
                  <a:pt x="1297042" y="343569"/>
                  <a:pt x="1299771" y="343569"/>
                </a:cubicBezTo>
                <a:cubicBezTo>
                  <a:pt x="1296587" y="342110"/>
                  <a:pt x="1293403" y="341137"/>
                  <a:pt x="1290105" y="340651"/>
                </a:cubicBezTo>
                <a:cubicBezTo>
                  <a:pt x="1286807" y="340164"/>
                  <a:pt x="1283396" y="340164"/>
                  <a:pt x="1279757" y="340651"/>
                </a:cubicBezTo>
                <a:close/>
                <a:moveTo>
                  <a:pt x="410278" y="311878"/>
                </a:moveTo>
                <a:cubicBezTo>
                  <a:pt x="405732" y="321857"/>
                  <a:pt x="376637" y="337279"/>
                  <a:pt x="376637" y="348166"/>
                </a:cubicBezTo>
                <a:cubicBezTo>
                  <a:pt x="371181" y="352702"/>
                  <a:pt x="368453" y="351794"/>
                  <a:pt x="362998" y="359052"/>
                </a:cubicBezTo>
                <a:cubicBezTo>
                  <a:pt x="364817" y="359959"/>
                  <a:pt x="368453" y="359052"/>
                  <a:pt x="371181" y="359052"/>
                </a:cubicBezTo>
                <a:cubicBezTo>
                  <a:pt x="366635" y="362680"/>
                  <a:pt x="361179" y="366309"/>
                  <a:pt x="356634" y="369938"/>
                </a:cubicBezTo>
                <a:cubicBezTo>
                  <a:pt x="352997" y="374474"/>
                  <a:pt x="348450" y="379010"/>
                  <a:pt x="343904" y="383546"/>
                </a:cubicBezTo>
                <a:cubicBezTo>
                  <a:pt x="334812" y="392617"/>
                  <a:pt x="325720" y="403504"/>
                  <a:pt x="316627" y="414390"/>
                </a:cubicBezTo>
                <a:cubicBezTo>
                  <a:pt x="299352" y="435255"/>
                  <a:pt x="281167" y="456120"/>
                  <a:pt x="262982" y="470635"/>
                </a:cubicBezTo>
                <a:cubicBezTo>
                  <a:pt x="261164" y="488779"/>
                  <a:pt x="236614" y="493315"/>
                  <a:pt x="239342" y="506922"/>
                </a:cubicBezTo>
                <a:cubicBezTo>
                  <a:pt x="236614" y="502386"/>
                  <a:pt x="238433" y="503294"/>
                  <a:pt x="232977" y="502386"/>
                </a:cubicBezTo>
                <a:cubicBezTo>
                  <a:pt x="247525" y="490593"/>
                  <a:pt x="261164" y="467914"/>
                  <a:pt x="260254" y="458842"/>
                </a:cubicBezTo>
                <a:cubicBezTo>
                  <a:pt x="258436" y="459749"/>
                  <a:pt x="249344" y="457027"/>
                  <a:pt x="249344" y="467006"/>
                </a:cubicBezTo>
                <a:cubicBezTo>
                  <a:pt x="243888" y="467914"/>
                  <a:pt x="249344" y="457027"/>
                  <a:pt x="244797" y="463378"/>
                </a:cubicBezTo>
                <a:cubicBezTo>
                  <a:pt x="242979" y="468821"/>
                  <a:pt x="242070" y="474264"/>
                  <a:pt x="241160" y="478800"/>
                </a:cubicBezTo>
                <a:cubicBezTo>
                  <a:pt x="236614" y="484243"/>
                  <a:pt x="232977" y="487872"/>
                  <a:pt x="228431" y="491500"/>
                </a:cubicBezTo>
                <a:cubicBezTo>
                  <a:pt x="229341" y="492408"/>
                  <a:pt x="232068" y="493315"/>
                  <a:pt x="230250" y="496036"/>
                </a:cubicBezTo>
                <a:cubicBezTo>
                  <a:pt x="224794" y="488779"/>
                  <a:pt x="219339" y="506922"/>
                  <a:pt x="216611" y="511458"/>
                </a:cubicBezTo>
                <a:cubicBezTo>
                  <a:pt x="215702" y="504201"/>
                  <a:pt x="226613" y="491500"/>
                  <a:pt x="224794" y="484243"/>
                </a:cubicBezTo>
                <a:cubicBezTo>
                  <a:pt x="230250" y="485150"/>
                  <a:pt x="228431" y="480614"/>
                  <a:pt x="234796" y="473357"/>
                </a:cubicBezTo>
                <a:cubicBezTo>
                  <a:pt x="233886" y="472449"/>
                  <a:pt x="231159" y="471542"/>
                  <a:pt x="232977" y="468821"/>
                </a:cubicBezTo>
                <a:cubicBezTo>
                  <a:pt x="235705" y="467914"/>
                  <a:pt x="238433" y="456120"/>
                  <a:pt x="246616" y="453399"/>
                </a:cubicBezTo>
                <a:cubicBezTo>
                  <a:pt x="243888" y="458842"/>
                  <a:pt x="244797" y="459749"/>
                  <a:pt x="248434" y="457935"/>
                </a:cubicBezTo>
                <a:cubicBezTo>
                  <a:pt x="254799" y="445234"/>
                  <a:pt x="269347" y="435255"/>
                  <a:pt x="274802" y="419833"/>
                </a:cubicBezTo>
                <a:cubicBezTo>
                  <a:pt x="282076" y="423462"/>
                  <a:pt x="286622" y="413483"/>
                  <a:pt x="292987" y="404411"/>
                </a:cubicBezTo>
                <a:cubicBezTo>
                  <a:pt x="294805" y="405318"/>
                  <a:pt x="295715" y="408947"/>
                  <a:pt x="299352" y="406225"/>
                </a:cubicBezTo>
                <a:cubicBezTo>
                  <a:pt x="302988" y="401690"/>
                  <a:pt x="300261" y="398968"/>
                  <a:pt x="301170" y="395339"/>
                </a:cubicBezTo>
                <a:cubicBezTo>
                  <a:pt x="297533" y="398968"/>
                  <a:pt x="286622" y="406225"/>
                  <a:pt x="292078" y="398968"/>
                </a:cubicBezTo>
                <a:cubicBezTo>
                  <a:pt x="294805" y="401690"/>
                  <a:pt x="304807" y="383546"/>
                  <a:pt x="307535" y="385360"/>
                </a:cubicBezTo>
                <a:cubicBezTo>
                  <a:pt x="302988" y="389896"/>
                  <a:pt x="302079" y="393525"/>
                  <a:pt x="304807" y="395339"/>
                </a:cubicBezTo>
                <a:cubicBezTo>
                  <a:pt x="306626" y="387174"/>
                  <a:pt x="311172" y="392617"/>
                  <a:pt x="317536" y="383546"/>
                </a:cubicBezTo>
                <a:cubicBezTo>
                  <a:pt x="321173" y="385360"/>
                  <a:pt x="324810" y="388082"/>
                  <a:pt x="329356" y="386267"/>
                </a:cubicBezTo>
                <a:cubicBezTo>
                  <a:pt x="328447" y="376288"/>
                  <a:pt x="342086" y="377195"/>
                  <a:pt x="349360" y="369938"/>
                </a:cubicBezTo>
                <a:cubicBezTo>
                  <a:pt x="352087" y="361773"/>
                  <a:pt x="354815" y="354516"/>
                  <a:pt x="352087" y="348166"/>
                </a:cubicBezTo>
                <a:cubicBezTo>
                  <a:pt x="360270" y="342723"/>
                  <a:pt x="361179" y="340001"/>
                  <a:pt x="363907" y="339094"/>
                </a:cubicBezTo>
                <a:cubicBezTo>
                  <a:pt x="360270" y="343630"/>
                  <a:pt x="362998" y="346351"/>
                  <a:pt x="362089" y="349980"/>
                </a:cubicBezTo>
                <a:cubicBezTo>
                  <a:pt x="377546" y="340001"/>
                  <a:pt x="381183" y="334558"/>
                  <a:pt x="393912" y="320043"/>
                </a:cubicBezTo>
                <a:cubicBezTo>
                  <a:pt x="399367" y="320950"/>
                  <a:pt x="404823" y="319135"/>
                  <a:pt x="410278" y="311878"/>
                </a:cubicBezTo>
                <a:close/>
                <a:moveTo>
                  <a:pt x="642797" y="266098"/>
                </a:moveTo>
                <a:cubicBezTo>
                  <a:pt x="643700" y="267924"/>
                  <a:pt x="647314" y="265185"/>
                  <a:pt x="648218" y="266098"/>
                </a:cubicBezTo>
                <a:cubicBezTo>
                  <a:pt x="647314" y="268838"/>
                  <a:pt x="639184" y="277971"/>
                  <a:pt x="633763" y="277057"/>
                </a:cubicBezTo>
                <a:cubicBezTo>
                  <a:pt x="638280" y="272491"/>
                  <a:pt x="640087" y="272491"/>
                  <a:pt x="642797" y="266098"/>
                </a:cubicBezTo>
                <a:close/>
                <a:moveTo>
                  <a:pt x="632651" y="236272"/>
                </a:moveTo>
                <a:cubicBezTo>
                  <a:pt x="629028" y="241660"/>
                  <a:pt x="608190" y="247946"/>
                  <a:pt x="612720" y="240762"/>
                </a:cubicBezTo>
                <a:cubicBezTo>
                  <a:pt x="615438" y="245252"/>
                  <a:pt x="626310" y="236272"/>
                  <a:pt x="632651" y="236272"/>
                </a:cubicBezTo>
                <a:close/>
                <a:moveTo>
                  <a:pt x="716789" y="235132"/>
                </a:moveTo>
                <a:cubicBezTo>
                  <a:pt x="718613" y="234826"/>
                  <a:pt x="720118" y="234826"/>
                  <a:pt x="721045" y="235271"/>
                </a:cubicBezTo>
                <a:cubicBezTo>
                  <a:pt x="714559" y="237050"/>
                  <a:pt x="704367" y="242387"/>
                  <a:pt x="698808" y="242387"/>
                </a:cubicBezTo>
                <a:cubicBezTo>
                  <a:pt x="702977" y="239718"/>
                  <a:pt x="711316" y="236049"/>
                  <a:pt x="716789" y="235132"/>
                </a:cubicBezTo>
                <a:close/>
                <a:moveTo>
                  <a:pt x="472662" y="226264"/>
                </a:moveTo>
                <a:cubicBezTo>
                  <a:pt x="473569" y="228082"/>
                  <a:pt x="476289" y="228082"/>
                  <a:pt x="478102" y="228082"/>
                </a:cubicBezTo>
                <a:cubicBezTo>
                  <a:pt x="473569" y="230809"/>
                  <a:pt x="473569" y="233536"/>
                  <a:pt x="475382" y="235354"/>
                </a:cubicBezTo>
                <a:cubicBezTo>
                  <a:pt x="465408" y="243535"/>
                  <a:pt x="460875" y="241717"/>
                  <a:pt x="453621" y="244444"/>
                </a:cubicBezTo>
                <a:cubicBezTo>
                  <a:pt x="447274" y="250807"/>
                  <a:pt x="447274" y="255353"/>
                  <a:pt x="443647" y="260807"/>
                </a:cubicBezTo>
                <a:cubicBezTo>
                  <a:pt x="438207" y="263534"/>
                  <a:pt x="431861" y="268079"/>
                  <a:pt x="424607" y="274442"/>
                </a:cubicBezTo>
                <a:cubicBezTo>
                  <a:pt x="418260" y="280805"/>
                  <a:pt x="411006" y="288078"/>
                  <a:pt x="401939" y="293532"/>
                </a:cubicBezTo>
                <a:cubicBezTo>
                  <a:pt x="412820" y="284441"/>
                  <a:pt x="412820" y="278988"/>
                  <a:pt x="414633" y="271715"/>
                </a:cubicBezTo>
                <a:cubicBezTo>
                  <a:pt x="425514" y="268079"/>
                  <a:pt x="429140" y="261716"/>
                  <a:pt x="438207" y="258989"/>
                </a:cubicBezTo>
                <a:cubicBezTo>
                  <a:pt x="436394" y="257171"/>
                  <a:pt x="438207" y="255353"/>
                  <a:pt x="442741" y="254443"/>
                </a:cubicBezTo>
                <a:cubicBezTo>
                  <a:pt x="440021" y="251717"/>
                  <a:pt x="437300" y="248990"/>
                  <a:pt x="442741" y="245354"/>
                </a:cubicBezTo>
                <a:cubicBezTo>
                  <a:pt x="449994" y="244444"/>
                  <a:pt x="461781" y="237172"/>
                  <a:pt x="469035" y="236263"/>
                </a:cubicBezTo>
                <a:cubicBezTo>
                  <a:pt x="470849" y="233536"/>
                  <a:pt x="470849" y="229900"/>
                  <a:pt x="472662" y="226264"/>
                </a:cubicBezTo>
                <a:close/>
                <a:moveTo>
                  <a:pt x="753291" y="218005"/>
                </a:moveTo>
                <a:cubicBezTo>
                  <a:pt x="755414" y="217734"/>
                  <a:pt x="756952" y="218020"/>
                  <a:pt x="757180" y="219161"/>
                </a:cubicBezTo>
                <a:cubicBezTo>
                  <a:pt x="747151" y="224641"/>
                  <a:pt x="744416" y="222815"/>
                  <a:pt x="738034" y="227381"/>
                </a:cubicBezTo>
                <a:cubicBezTo>
                  <a:pt x="735299" y="224641"/>
                  <a:pt x="746923" y="218819"/>
                  <a:pt x="753291" y="218005"/>
                </a:cubicBezTo>
                <a:close/>
                <a:moveTo>
                  <a:pt x="811662" y="216061"/>
                </a:moveTo>
                <a:cubicBezTo>
                  <a:pt x="806158" y="216970"/>
                  <a:pt x="793316" y="225157"/>
                  <a:pt x="793316" y="219699"/>
                </a:cubicBezTo>
                <a:cubicBezTo>
                  <a:pt x="801571" y="216970"/>
                  <a:pt x="807075" y="215151"/>
                  <a:pt x="811662" y="216061"/>
                </a:cubicBezTo>
                <a:close/>
                <a:moveTo>
                  <a:pt x="1644183" y="212366"/>
                </a:moveTo>
                <a:cubicBezTo>
                  <a:pt x="1647857" y="218787"/>
                  <a:pt x="1675412" y="227960"/>
                  <a:pt x="1677249" y="230712"/>
                </a:cubicBezTo>
                <a:cubicBezTo>
                  <a:pt x="1670820" y="229795"/>
                  <a:pt x="1634998" y="214201"/>
                  <a:pt x="1644183" y="212366"/>
                </a:cubicBezTo>
                <a:close/>
                <a:moveTo>
                  <a:pt x="775223" y="208503"/>
                </a:moveTo>
                <a:cubicBezTo>
                  <a:pt x="776360" y="208619"/>
                  <a:pt x="776133" y="209314"/>
                  <a:pt x="773404" y="210704"/>
                </a:cubicBezTo>
                <a:cubicBezTo>
                  <a:pt x="769765" y="207923"/>
                  <a:pt x="767945" y="215337"/>
                  <a:pt x="761577" y="216263"/>
                </a:cubicBezTo>
                <a:cubicBezTo>
                  <a:pt x="758848" y="214410"/>
                  <a:pt x="764307" y="211630"/>
                  <a:pt x="768855" y="209777"/>
                </a:cubicBezTo>
                <a:cubicBezTo>
                  <a:pt x="771584" y="208850"/>
                  <a:pt x="774086" y="208387"/>
                  <a:pt x="775223" y="208503"/>
                </a:cubicBezTo>
                <a:close/>
                <a:moveTo>
                  <a:pt x="856141" y="199141"/>
                </a:moveTo>
                <a:cubicBezTo>
                  <a:pt x="857600" y="199474"/>
                  <a:pt x="858687" y="200252"/>
                  <a:pt x="858916" y="201586"/>
                </a:cubicBezTo>
                <a:cubicBezTo>
                  <a:pt x="846097" y="205144"/>
                  <a:pt x="846097" y="205144"/>
                  <a:pt x="846097" y="205144"/>
                </a:cubicBezTo>
                <a:cubicBezTo>
                  <a:pt x="844037" y="201142"/>
                  <a:pt x="851763" y="198139"/>
                  <a:pt x="856141" y="199141"/>
                </a:cubicBezTo>
                <a:close/>
                <a:moveTo>
                  <a:pt x="554821" y="178989"/>
                </a:moveTo>
                <a:cubicBezTo>
                  <a:pt x="543850" y="180828"/>
                  <a:pt x="531052" y="193700"/>
                  <a:pt x="537451" y="196458"/>
                </a:cubicBezTo>
                <a:cubicBezTo>
                  <a:pt x="536537" y="194620"/>
                  <a:pt x="530138" y="200136"/>
                  <a:pt x="528309" y="198297"/>
                </a:cubicBezTo>
                <a:cubicBezTo>
                  <a:pt x="532880" y="196458"/>
                  <a:pt x="534709" y="189103"/>
                  <a:pt x="528309" y="191861"/>
                </a:cubicBezTo>
                <a:cubicBezTo>
                  <a:pt x="524652" y="196458"/>
                  <a:pt x="520995" y="193700"/>
                  <a:pt x="513682" y="195539"/>
                </a:cubicBezTo>
                <a:cubicBezTo>
                  <a:pt x="528309" y="190942"/>
                  <a:pt x="548421" y="176231"/>
                  <a:pt x="554821" y="178989"/>
                </a:cubicBezTo>
                <a:close/>
                <a:moveTo>
                  <a:pt x="575723" y="165219"/>
                </a:moveTo>
                <a:cubicBezTo>
                  <a:pt x="577045" y="164978"/>
                  <a:pt x="577945" y="165431"/>
                  <a:pt x="578170" y="167019"/>
                </a:cubicBezTo>
                <a:cubicBezTo>
                  <a:pt x="570969" y="170647"/>
                  <a:pt x="561969" y="177903"/>
                  <a:pt x="559268" y="174275"/>
                </a:cubicBezTo>
                <a:cubicBezTo>
                  <a:pt x="563994" y="172915"/>
                  <a:pt x="571757" y="165941"/>
                  <a:pt x="575723" y="165219"/>
                </a:cubicBezTo>
                <a:close/>
                <a:moveTo>
                  <a:pt x="1587077" y="165117"/>
                </a:moveTo>
                <a:cubicBezTo>
                  <a:pt x="1596861" y="167857"/>
                  <a:pt x="1597751" y="172424"/>
                  <a:pt x="1595082" y="177904"/>
                </a:cubicBezTo>
                <a:cubicBezTo>
                  <a:pt x="1585298" y="174251"/>
                  <a:pt x="1584408" y="169684"/>
                  <a:pt x="1587077" y="165117"/>
                </a:cubicBezTo>
                <a:close/>
                <a:moveTo>
                  <a:pt x="819011" y="146314"/>
                </a:moveTo>
                <a:cubicBezTo>
                  <a:pt x="820717" y="145949"/>
                  <a:pt x="822092" y="145893"/>
                  <a:pt x="822781" y="146342"/>
                </a:cubicBezTo>
                <a:cubicBezTo>
                  <a:pt x="815442" y="148138"/>
                  <a:pt x="809938" y="156221"/>
                  <a:pt x="804435" y="152629"/>
                </a:cubicBezTo>
                <a:cubicBezTo>
                  <a:pt x="805811" y="151282"/>
                  <a:pt x="813894" y="147409"/>
                  <a:pt x="819011" y="146314"/>
                </a:cubicBezTo>
                <a:close/>
                <a:moveTo>
                  <a:pt x="905389" y="144545"/>
                </a:moveTo>
                <a:cubicBezTo>
                  <a:pt x="907207" y="152721"/>
                  <a:pt x="902662" y="151813"/>
                  <a:pt x="909025" y="157263"/>
                </a:cubicBezTo>
                <a:cubicBezTo>
                  <a:pt x="886299" y="159080"/>
                  <a:pt x="877209" y="163623"/>
                  <a:pt x="856302" y="160897"/>
                </a:cubicBezTo>
                <a:cubicBezTo>
                  <a:pt x="851757" y="163623"/>
                  <a:pt x="849938" y="166348"/>
                  <a:pt x="841757" y="168165"/>
                </a:cubicBezTo>
                <a:cubicBezTo>
                  <a:pt x="796306" y="169073"/>
                  <a:pt x="742674" y="173615"/>
                  <a:pt x="685405" y="192692"/>
                </a:cubicBezTo>
                <a:cubicBezTo>
                  <a:pt x="630863" y="211770"/>
                  <a:pt x="585412" y="250832"/>
                  <a:pt x="544506" y="262641"/>
                </a:cubicBezTo>
                <a:cubicBezTo>
                  <a:pt x="537234" y="268091"/>
                  <a:pt x="545415" y="272634"/>
                  <a:pt x="540870" y="278084"/>
                </a:cubicBezTo>
                <a:cubicBezTo>
                  <a:pt x="519053" y="284443"/>
                  <a:pt x="509963" y="304429"/>
                  <a:pt x="488146" y="318055"/>
                </a:cubicBezTo>
                <a:cubicBezTo>
                  <a:pt x="473602" y="327139"/>
                  <a:pt x="454512" y="328956"/>
                  <a:pt x="438150" y="341674"/>
                </a:cubicBezTo>
                <a:cubicBezTo>
                  <a:pt x="422697" y="355301"/>
                  <a:pt x="410879" y="368927"/>
                  <a:pt x="399971" y="382554"/>
                </a:cubicBezTo>
                <a:cubicBezTo>
                  <a:pt x="389063" y="397088"/>
                  <a:pt x="377245" y="411623"/>
                  <a:pt x="360883" y="428883"/>
                </a:cubicBezTo>
                <a:cubicBezTo>
                  <a:pt x="360883" y="429792"/>
                  <a:pt x="360883" y="430700"/>
                  <a:pt x="359974" y="431609"/>
                </a:cubicBezTo>
                <a:cubicBezTo>
                  <a:pt x="368155" y="425250"/>
                  <a:pt x="373609" y="418891"/>
                  <a:pt x="386336" y="408898"/>
                </a:cubicBezTo>
                <a:cubicBezTo>
                  <a:pt x="384517" y="406173"/>
                  <a:pt x="379973" y="414349"/>
                  <a:pt x="378154" y="412532"/>
                </a:cubicBezTo>
                <a:cubicBezTo>
                  <a:pt x="387245" y="402539"/>
                  <a:pt x="395426" y="396180"/>
                  <a:pt x="402698" y="390730"/>
                </a:cubicBezTo>
                <a:cubicBezTo>
                  <a:pt x="409061" y="384370"/>
                  <a:pt x="415425" y="378012"/>
                  <a:pt x="419970" y="368019"/>
                </a:cubicBezTo>
                <a:cubicBezTo>
                  <a:pt x="423606" y="374378"/>
                  <a:pt x="434514" y="362568"/>
                  <a:pt x="439059" y="365293"/>
                </a:cubicBezTo>
                <a:cubicBezTo>
                  <a:pt x="428151" y="375286"/>
                  <a:pt x="414515" y="388004"/>
                  <a:pt x="414515" y="398905"/>
                </a:cubicBezTo>
                <a:cubicBezTo>
                  <a:pt x="425424" y="393455"/>
                  <a:pt x="423606" y="383462"/>
                  <a:pt x="429969" y="383462"/>
                </a:cubicBezTo>
                <a:cubicBezTo>
                  <a:pt x="423606" y="396180"/>
                  <a:pt x="415425" y="402539"/>
                  <a:pt x="406334" y="408898"/>
                </a:cubicBezTo>
                <a:cubicBezTo>
                  <a:pt x="397244" y="415257"/>
                  <a:pt x="387245" y="422524"/>
                  <a:pt x="377245" y="434334"/>
                </a:cubicBezTo>
                <a:cubicBezTo>
                  <a:pt x="378154" y="436151"/>
                  <a:pt x="379973" y="436151"/>
                  <a:pt x="381790" y="436151"/>
                </a:cubicBezTo>
                <a:cubicBezTo>
                  <a:pt x="376336" y="445235"/>
                  <a:pt x="365428" y="451594"/>
                  <a:pt x="358156" y="457953"/>
                </a:cubicBezTo>
                <a:cubicBezTo>
                  <a:pt x="356338" y="460679"/>
                  <a:pt x="353611" y="463404"/>
                  <a:pt x="351793" y="466129"/>
                </a:cubicBezTo>
                <a:cubicBezTo>
                  <a:pt x="353611" y="465221"/>
                  <a:pt x="354520" y="464312"/>
                  <a:pt x="356338" y="464312"/>
                </a:cubicBezTo>
                <a:cubicBezTo>
                  <a:pt x="354520" y="467946"/>
                  <a:pt x="352702" y="471580"/>
                  <a:pt x="350884" y="475213"/>
                </a:cubicBezTo>
                <a:cubicBezTo>
                  <a:pt x="352702" y="474305"/>
                  <a:pt x="353611" y="473397"/>
                  <a:pt x="355429" y="473397"/>
                </a:cubicBezTo>
                <a:cubicBezTo>
                  <a:pt x="352702" y="476122"/>
                  <a:pt x="351793" y="477939"/>
                  <a:pt x="349975" y="479755"/>
                </a:cubicBezTo>
                <a:cubicBezTo>
                  <a:pt x="349066" y="481572"/>
                  <a:pt x="349066" y="483389"/>
                  <a:pt x="349975" y="485206"/>
                </a:cubicBezTo>
                <a:cubicBezTo>
                  <a:pt x="363610" y="477030"/>
                  <a:pt x="376336" y="473397"/>
                  <a:pt x="389063" y="470671"/>
                </a:cubicBezTo>
                <a:cubicBezTo>
                  <a:pt x="390881" y="467946"/>
                  <a:pt x="392699" y="465221"/>
                  <a:pt x="393608" y="462495"/>
                </a:cubicBezTo>
                <a:cubicBezTo>
                  <a:pt x="397244" y="465221"/>
                  <a:pt x="397244" y="465221"/>
                  <a:pt x="397244" y="465221"/>
                </a:cubicBezTo>
                <a:cubicBezTo>
                  <a:pt x="394517" y="467037"/>
                  <a:pt x="393608" y="468855"/>
                  <a:pt x="392699" y="469763"/>
                </a:cubicBezTo>
                <a:cubicBezTo>
                  <a:pt x="394517" y="468855"/>
                  <a:pt x="396335" y="468855"/>
                  <a:pt x="398153" y="468855"/>
                </a:cubicBezTo>
                <a:cubicBezTo>
                  <a:pt x="399062" y="467946"/>
                  <a:pt x="399971" y="467037"/>
                  <a:pt x="400880" y="466129"/>
                </a:cubicBezTo>
                <a:cubicBezTo>
                  <a:pt x="399062" y="464312"/>
                  <a:pt x="401789" y="457045"/>
                  <a:pt x="404516" y="461587"/>
                </a:cubicBezTo>
                <a:lnTo>
                  <a:pt x="403009" y="466860"/>
                </a:lnTo>
                <a:lnTo>
                  <a:pt x="402698" y="467037"/>
                </a:lnTo>
                <a:cubicBezTo>
                  <a:pt x="402698" y="467946"/>
                  <a:pt x="402698" y="467946"/>
                  <a:pt x="402698" y="467946"/>
                </a:cubicBezTo>
                <a:lnTo>
                  <a:pt x="403009" y="466860"/>
                </a:lnTo>
                <a:lnTo>
                  <a:pt x="415425" y="459770"/>
                </a:lnTo>
                <a:cubicBezTo>
                  <a:pt x="419061" y="456136"/>
                  <a:pt x="419970" y="449777"/>
                  <a:pt x="423606" y="445235"/>
                </a:cubicBezTo>
                <a:cubicBezTo>
                  <a:pt x="428151" y="439785"/>
                  <a:pt x="440877" y="439785"/>
                  <a:pt x="444513" y="446144"/>
                </a:cubicBezTo>
                <a:cubicBezTo>
                  <a:pt x="445422" y="448869"/>
                  <a:pt x="446331" y="450686"/>
                  <a:pt x="447240" y="452503"/>
                </a:cubicBezTo>
                <a:cubicBezTo>
                  <a:pt x="450876" y="450686"/>
                  <a:pt x="455422" y="447961"/>
                  <a:pt x="459058" y="445235"/>
                </a:cubicBezTo>
                <a:cubicBezTo>
                  <a:pt x="458149" y="437968"/>
                  <a:pt x="459058" y="430700"/>
                  <a:pt x="461785" y="422524"/>
                </a:cubicBezTo>
                <a:cubicBezTo>
                  <a:pt x="462694" y="421616"/>
                  <a:pt x="466330" y="421616"/>
                  <a:pt x="468148" y="421616"/>
                </a:cubicBezTo>
                <a:cubicBezTo>
                  <a:pt x="469057" y="421616"/>
                  <a:pt x="470875" y="422524"/>
                  <a:pt x="470875" y="423433"/>
                </a:cubicBezTo>
                <a:cubicBezTo>
                  <a:pt x="470875" y="423433"/>
                  <a:pt x="470875" y="424341"/>
                  <a:pt x="470875" y="424341"/>
                </a:cubicBezTo>
                <a:cubicBezTo>
                  <a:pt x="477238" y="421616"/>
                  <a:pt x="483601" y="418891"/>
                  <a:pt x="485420" y="410715"/>
                </a:cubicBezTo>
                <a:cubicBezTo>
                  <a:pt x="487237" y="413440"/>
                  <a:pt x="488146" y="415257"/>
                  <a:pt x="487237" y="417074"/>
                </a:cubicBezTo>
                <a:cubicBezTo>
                  <a:pt x="482692" y="420708"/>
                  <a:pt x="478147" y="423433"/>
                  <a:pt x="472693" y="428883"/>
                </a:cubicBezTo>
                <a:cubicBezTo>
                  <a:pt x="472693" y="428883"/>
                  <a:pt x="472693" y="429792"/>
                  <a:pt x="471784" y="429792"/>
                </a:cubicBezTo>
                <a:cubicBezTo>
                  <a:pt x="469966" y="432517"/>
                  <a:pt x="468148" y="435243"/>
                  <a:pt x="467239" y="437968"/>
                </a:cubicBezTo>
                <a:cubicBezTo>
                  <a:pt x="479965" y="426158"/>
                  <a:pt x="491783" y="416165"/>
                  <a:pt x="502691" y="408898"/>
                </a:cubicBezTo>
                <a:cubicBezTo>
                  <a:pt x="505418" y="407081"/>
                  <a:pt x="508145" y="406173"/>
                  <a:pt x="510872" y="404356"/>
                </a:cubicBezTo>
                <a:cubicBezTo>
                  <a:pt x="509963" y="404356"/>
                  <a:pt x="509963" y="403448"/>
                  <a:pt x="509054" y="403448"/>
                </a:cubicBezTo>
                <a:cubicBezTo>
                  <a:pt x="509963" y="402539"/>
                  <a:pt x="510872" y="401630"/>
                  <a:pt x="511781" y="400722"/>
                </a:cubicBezTo>
                <a:cubicBezTo>
                  <a:pt x="511781" y="401630"/>
                  <a:pt x="512690" y="401630"/>
                  <a:pt x="513599" y="402539"/>
                </a:cubicBezTo>
                <a:cubicBezTo>
                  <a:pt x="521780" y="397997"/>
                  <a:pt x="529962" y="394363"/>
                  <a:pt x="537234" y="390730"/>
                </a:cubicBezTo>
                <a:cubicBezTo>
                  <a:pt x="539961" y="388004"/>
                  <a:pt x="542688" y="385279"/>
                  <a:pt x="544506" y="382554"/>
                </a:cubicBezTo>
                <a:cubicBezTo>
                  <a:pt x="547233" y="380737"/>
                  <a:pt x="550869" y="378920"/>
                  <a:pt x="553596" y="377103"/>
                </a:cubicBezTo>
                <a:cubicBezTo>
                  <a:pt x="599957" y="335315"/>
                  <a:pt x="659952" y="294436"/>
                  <a:pt x="726311" y="264458"/>
                </a:cubicBezTo>
                <a:cubicBezTo>
                  <a:pt x="799033" y="231754"/>
                  <a:pt x="876300" y="210862"/>
                  <a:pt x="940841" y="204502"/>
                </a:cubicBezTo>
                <a:cubicBezTo>
                  <a:pt x="956294" y="197235"/>
                  <a:pt x="969930" y="191784"/>
                  <a:pt x="985383" y="189059"/>
                </a:cubicBezTo>
                <a:cubicBezTo>
                  <a:pt x="1000837" y="185425"/>
                  <a:pt x="1017199" y="183608"/>
                  <a:pt x="1036289" y="183608"/>
                </a:cubicBezTo>
                <a:cubicBezTo>
                  <a:pt x="1056287" y="165440"/>
                  <a:pt x="1096284" y="162714"/>
                  <a:pt x="1134464" y="164532"/>
                </a:cubicBezTo>
                <a:cubicBezTo>
                  <a:pt x="1144463" y="165440"/>
                  <a:pt x="1153553" y="165440"/>
                  <a:pt x="1162643" y="166348"/>
                </a:cubicBezTo>
                <a:cubicBezTo>
                  <a:pt x="1171733" y="167256"/>
                  <a:pt x="1180824" y="168165"/>
                  <a:pt x="1189914" y="168165"/>
                </a:cubicBezTo>
                <a:cubicBezTo>
                  <a:pt x="1206276" y="169073"/>
                  <a:pt x="1220821" y="168165"/>
                  <a:pt x="1231729" y="164532"/>
                </a:cubicBezTo>
                <a:cubicBezTo>
                  <a:pt x="1250819" y="187242"/>
                  <a:pt x="1311723" y="181792"/>
                  <a:pt x="1333540" y="173615"/>
                </a:cubicBezTo>
                <a:cubicBezTo>
                  <a:pt x="1336267" y="181792"/>
                  <a:pt x="1345357" y="186333"/>
                  <a:pt x="1356266" y="187242"/>
                </a:cubicBezTo>
                <a:cubicBezTo>
                  <a:pt x="1367174" y="189059"/>
                  <a:pt x="1378991" y="189059"/>
                  <a:pt x="1388990" y="188151"/>
                </a:cubicBezTo>
                <a:cubicBezTo>
                  <a:pt x="1389900" y="184517"/>
                  <a:pt x="1374446" y="178158"/>
                  <a:pt x="1389900" y="181792"/>
                </a:cubicBezTo>
                <a:cubicBezTo>
                  <a:pt x="1398081" y="182700"/>
                  <a:pt x="1397172" y="186333"/>
                  <a:pt x="1400808" y="188151"/>
                </a:cubicBezTo>
                <a:cubicBezTo>
                  <a:pt x="1408080" y="184517"/>
                  <a:pt x="1418079" y="182700"/>
                  <a:pt x="1422624" y="177249"/>
                </a:cubicBezTo>
                <a:cubicBezTo>
                  <a:pt x="1437169" y="179066"/>
                  <a:pt x="1437169" y="184517"/>
                  <a:pt x="1451713" y="186333"/>
                </a:cubicBezTo>
                <a:cubicBezTo>
                  <a:pt x="1448986" y="180883"/>
                  <a:pt x="1448077" y="175432"/>
                  <a:pt x="1439896" y="171799"/>
                </a:cubicBezTo>
                <a:cubicBezTo>
                  <a:pt x="1419897" y="164532"/>
                  <a:pt x="1415352" y="169982"/>
                  <a:pt x="1404444" y="170890"/>
                </a:cubicBezTo>
                <a:cubicBezTo>
                  <a:pt x="1406262" y="165440"/>
                  <a:pt x="1412625" y="165440"/>
                  <a:pt x="1402626" y="160897"/>
                </a:cubicBezTo>
                <a:cubicBezTo>
                  <a:pt x="1394445" y="173615"/>
                  <a:pt x="1378082" y="152721"/>
                  <a:pt x="1366265" y="163623"/>
                </a:cubicBezTo>
                <a:cubicBezTo>
                  <a:pt x="1373537" y="164532"/>
                  <a:pt x="1378991" y="167256"/>
                  <a:pt x="1380809" y="170890"/>
                </a:cubicBezTo>
                <a:cubicBezTo>
                  <a:pt x="1366265" y="165440"/>
                  <a:pt x="1348993" y="160897"/>
                  <a:pt x="1336267" y="156355"/>
                </a:cubicBezTo>
                <a:cubicBezTo>
                  <a:pt x="1340812" y="157263"/>
                  <a:pt x="1346266" y="157263"/>
                  <a:pt x="1340812" y="154538"/>
                </a:cubicBezTo>
                <a:cubicBezTo>
                  <a:pt x="1409898" y="151813"/>
                  <a:pt x="1474439" y="164532"/>
                  <a:pt x="1535343" y="186333"/>
                </a:cubicBezTo>
                <a:cubicBezTo>
                  <a:pt x="1596248" y="207227"/>
                  <a:pt x="1654426" y="237205"/>
                  <a:pt x="1711694" y="273542"/>
                </a:cubicBezTo>
                <a:cubicBezTo>
                  <a:pt x="1720785" y="271725"/>
                  <a:pt x="1734420" y="278084"/>
                  <a:pt x="1747147" y="283535"/>
                </a:cubicBezTo>
                <a:cubicBezTo>
                  <a:pt x="1777144" y="308971"/>
                  <a:pt x="1800779" y="325322"/>
                  <a:pt x="1795325" y="350759"/>
                </a:cubicBezTo>
                <a:cubicBezTo>
                  <a:pt x="1758055" y="323506"/>
                  <a:pt x="1729875" y="298070"/>
                  <a:pt x="1663516" y="264458"/>
                </a:cubicBezTo>
                <a:cubicBezTo>
                  <a:pt x="1647154" y="262641"/>
                  <a:pt x="1632609" y="265366"/>
                  <a:pt x="1624428" y="275359"/>
                </a:cubicBezTo>
                <a:cubicBezTo>
                  <a:pt x="1673515" y="307154"/>
                  <a:pt x="1734420" y="326231"/>
                  <a:pt x="1776235" y="364385"/>
                </a:cubicBezTo>
                <a:cubicBezTo>
                  <a:pt x="1782598" y="369836"/>
                  <a:pt x="1783508" y="373469"/>
                  <a:pt x="1788962" y="378920"/>
                </a:cubicBezTo>
                <a:cubicBezTo>
                  <a:pt x="1825322" y="407081"/>
                  <a:pt x="1846230" y="417982"/>
                  <a:pt x="1871683" y="437059"/>
                </a:cubicBezTo>
                <a:cubicBezTo>
                  <a:pt x="1920770" y="474305"/>
                  <a:pt x="1962586" y="526085"/>
                  <a:pt x="2002583" y="572414"/>
                </a:cubicBezTo>
                <a:cubicBezTo>
                  <a:pt x="2010764" y="582407"/>
                  <a:pt x="2027126" y="586948"/>
                  <a:pt x="2028944" y="604209"/>
                </a:cubicBezTo>
                <a:cubicBezTo>
                  <a:pt x="2016218" y="592399"/>
                  <a:pt x="2004401" y="579682"/>
                  <a:pt x="1993492" y="566963"/>
                </a:cubicBezTo>
                <a:cubicBezTo>
                  <a:pt x="1983493" y="555154"/>
                  <a:pt x="1973494" y="543345"/>
                  <a:pt x="1967131" y="532443"/>
                </a:cubicBezTo>
                <a:cubicBezTo>
                  <a:pt x="1953495" y="521543"/>
                  <a:pt x="1935315" y="507008"/>
                  <a:pt x="1918043" y="489748"/>
                </a:cubicBezTo>
                <a:cubicBezTo>
                  <a:pt x="1899863" y="474305"/>
                  <a:pt x="1881682" y="457045"/>
                  <a:pt x="1865320" y="443418"/>
                </a:cubicBezTo>
                <a:cubicBezTo>
                  <a:pt x="1856230" y="438876"/>
                  <a:pt x="1848048" y="433426"/>
                  <a:pt x="1839867" y="427975"/>
                </a:cubicBezTo>
                <a:cubicBezTo>
                  <a:pt x="1831686" y="423433"/>
                  <a:pt x="1823505" y="417982"/>
                  <a:pt x="1815323" y="412532"/>
                </a:cubicBezTo>
                <a:cubicBezTo>
                  <a:pt x="1800779" y="401630"/>
                  <a:pt x="1785325" y="391638"/>
                  <a:pt x="1770781" y="380737"/>
                </a:cubicBezTo>
                <a:cubicBezTo>
                  <a:pt x="1739874" y="358934"/>
                  <a:pt x="1707149" y="336224"/>
                  <a:pt x="1661698" y="316238"/>
                </a:cubicBezTo>
                <a:cubicBezTo>
                  <a:pt x="1651699" y="324414"/>
                  <a:pt x="1642609" y="317146"/>
                  <a:pt x="1628064" y="310788"/>
                </a:cubicBezTo>
                <a:cubicBezTo>
                  <a:pt x="1622610" y="323506"/>
                  <a:pt x="1609884" y="322597"/>
                  <a:pt x="1593521" y="317146"/>
                </a:cubicBezTo>
                <a:cubicBezTo>
                  <a:pt x="1585340" y="309879"/>
                  <a:pt x="1602611" y="311696"/>
                  <a:pt x="1594430" y="305337"/>
                </a:cubicBezTo>
                <a:cubicBezTo>
                  <a:pt x="1583522" y="304429"/>
                  <a:pt x="1572614" y="304429"/>
                  <a:pt x="1568068" y="312605"/>
                </a:cubicBezTo>
                <a:cubicBezTo>
                  <a:pt x="1576250" y="316238"/>
                  <a:pt x="1585340" y="321689"/>
                  <a:pt x="1591703" y="320780"/>
                </a:cubicBezTo>
                <a:cubicBezTo>
                  <a:pt x="1583522" y="328956"/>
                  <a:pt x="1565341" y="318963"/>
                  <a:pt x="1559887" y="330773"/>
                </a:cubicBezTo>
                <a:cubicBezTo>
                  <a:pt x="1575340" y="338949"/>
                  <a:pt x="1588976" y="348942"/>
                  <a:pt x="1602611" y="358026"/>
                </a:cubicBezTo>
                <a:cubicBezTo>
                  <a:pt x="1616247" y="368019"/>
                  <a:pt x="1628973" y="378012"/>
                  <a:pt x="1641699" y="388004"/>
                </a:cubicBezTo>
                <a:cubicBezTo>
                  <a:pt x="1666243" y="407990"/>
                  <a:pt x="1691696" y="427067"/>
                  <a:pt x="1719876" y="443418"/>
                </a:cubicBezTo>
                <a:cubicBezTo>
                  <a:pt x="1730784" y="443418"/>
                  <a:pt x="1739874" y="438876"/>
                  <a:pt x="1750783" y="441601"/>
                </a:cubicBezTo>
                <a:cubicBezTo>
                  <a:pt x="1751692" y="453411"/>
                  <a:pt x="1728057" y="442510"/>
                  <a:pt x="1719876" y="448869"/>
                </a:cubicBezTo>
                <a:cubicBezTo>
                  <a:pt x="1726239" y="457953"/>
                  <a:pt x="1735329" y="466129"/>
                  <a:pt x="1743511" y="475213"/>
                </a:cubicBezTo>
                <a:cubicBezTo>
                  <a:pt x="1746238" y="477939"/>
                  <a:pt x="1748964" y="480664"/>
                  <a:pt x="1750783" y="483389"/>
                </a:cubicBezTo>
                <a:cubicBezTo>
                  <a:pt x="1751692" y="484298"/>
                  <a:pt x="1752601" y="484298"/>
                  <a:pt x="1752601" y="484298"/>
                </a:cubicBezTo>
                <a:cubicBezTo>
                  <a:pt x="1763509" y="487023"/>
                  <a:pt x="1776235" y="490657"/>
                  <a:pt x="1780780" y="501558"/>
                </a:cubicBezTo>
                <a:cubicBezTo>
                  <a:pt x="1781689" y="503375"/>
                  <a:pt x="1782598" y="505191"/>
                  <a:pt x="1783508" y="507008"/>
                </a:cubicBezTo>
                <a:cubicBezTo>
                  <a:pt x="1791689" y="513367"/>
                  <a:pt x="1799870" y="519726"/>
                  <a:pt x="1806233" y="526085"/>
                </a:cubicBezTo>
                <a:cubicBezTo>
                  <a:pt x="1806233" y="526085"/>
                  <a:pt x="1807142" y="526085"/>
                  <a:pt x="1807142" y="526085"/>
                </a:cubicBezTo>
                <a:cubicBezTo>
                  <a:pt x="1808051" y="527902"/>
                  <a:pt x="1808960" y="528810"/>
                  <a:pt x="1809869" y="528810"/>
                </a:cubicBezTo>
                <a:cubicBezTo>
                  <a:pt x="1810778" y="530627"/>
                  <a:pt x="1812596" y="531535"/>
                  <a:pt x="1813505" y="533352"/>
                </a:cubicBezTo>
                <a:cubicBezTo>
                  <a:pt x="1822596" y="539711"/>
                  <a:pt x="1833504" y="539711"/>
                  <a:pt x="1845321" y="539711"/>
                </a:cubicBezTo>
                <a:cubicBezTo>
                  <a:pt x="1848957" y="539711"/>
                  <a:pt x="1850775" y="542437"/>
                  <a:pt x="1851684" y="546070"/>
                </a:cubicBezTo>
                <a:cubicBezTo>
                  <a:pt x="1852593" y="547887"/>
                  <a:pt x="1853503" y="550612"/>
                  <a:pt x="1855320" y="551521"/>
                </a:cubicBezTo>
                <a:cubicBezTo>
                  <a:pt x="1858957" y="556062"/>
                  <a:pt x="1861684" y="562421"/>
                  <a:pt x="1868047" y="555154"/>
                </a:cubicBezTo>
                <a:cubicBezTo>
                  <a:pt x="1874410" y="556971"/>
                  <a:pt x="1878046" y="561513"/>
                  <a:pt x="1879864" y="566963"/>
                </a:cubicBezTo>
                <a:cubicBezTo>
                  <a:pt x="1883500" y="576048"/>
                  <a:pt x="1888954" y="582407"/>
                  <a:pt x="1899863" y="582407"/>
                </a:cubicBezTo>
                <a:cubicBezTo>
                  <a:pt x="1902590" y="581499"/>
                  <a:pt x="1905317" y="582407"/>
                  <a:pt x="1906226" y="584223"/>
                </a:cubicBezTo>
                <a:cubicBezTo>
                  <a:pt x="1914407" y="592399"/>
                  <a:pt x="1926225" y="597850"/>
                  <a:pt x="1929861" y="609660"/>
                </a:cubicBezTo>
                <a:cubicBezTo>
                  <a:pt x="1930769" y="613747"/>
                  <a:pt x="1932815" y="615337"/>
                  <a:pt x="1935315" y="616018"/>
                </a:cubicBezTo>
                <a:lnTo>
                  <a:pt x="1943364" y="616912"/>
                </a:lnTo>
                <a:lnTo>
                  <a:pt x="1943541" y="617089"/>
                </a:lnTo>
                <a:lnTo>
                  <a:pt x="1943541" y="617056"/>
                </a:lnTo>
                <a:lnTo>
                  <a:pt x="1944519" y="619879"/>
                </a:lnTo>
                <a:cubicBezTo>
                  <a:pt x="1944859" y="620788"/>
                  <a:pt x="1945314" y="621468"/>
                  <a:pt x="1946223" y="621468"/>
                </a:cubicBezTo>
                <a:cubicBezTo>
                  <a:pt x="1963495" y="626919"/>
                  <a:pt x="1976221" y="637820"/>
                  <a:pt x="1988038" y="650538"/>
                </a:cubicBezTo>
                <a:cubicBezTo>
                  <a:pt x="1994401" y="656897"/>
                  <a:pt x="2000764" y="663256"/>
                  <a:pt x="2009855" y="666890"/>
                </a:cubicBezTo>
                <a:cubicBezTo>
                  <a:pt x="2022581" y="672340"/>
                  <a:pt x="2037126" y="676882"/>
                  <a:pt x="2034398" y="695959"/>
                </a:cubicBezTo>
                <a:cubicBezTo>
                  <a:pt x="2034398" y="697776"/>
                  <a:pt x="2038034" y="701410"/>
                  <a:pt x="2040762" y="704135"/>
                </a:cubicBezTo>
                <a:cubicBezTo>
                  <a:pt x="2045307" y="707769"/>
                  <a:pt x="2048943" y="712311"/>
                  <a:pt x="2053488" y="715945"/>
                </a:cubicBezTo>
                <a:cubicBezTo>
                  <a:pt x="2056215" y="717761"/>
                  <a:pt x="2058033" y="722304"/>
                  <a:pt x="2061669" y="717761"/>
                </a:cubicBezTo>
                <a:cubicBezTo>
                  <a:pt x="2064396" y="715036"/>
                  <a:pt x="2070759" y="713219"/>
                  <a:pt x="2065305" y="706861"/>
                </a:cubicBezTo>
                <a:cubicBezTo>
                  <a:pt x="2064396" y="705043"/>
                  <a:pt x="2063487" y="703226"/>
                  <a:pt x="2063487" y="700502"/>
                </a:cubicBezTo>
                <a:cubicBezTo>
                  <a:pt x="2063487" y="698684"/>
                  <a:pt x="2064396" y="696868"/>
                  <a:pt x="2065305" y="695050"/>
                </a:cubicBezTo>
                <a:cubicBezTo>
                  <a:pt x="2066214" y="695050"/>
                  <a:pt x="2067123" y="695959"/>
                  <a:pt x="2068032" y="696868"/>
                </a:cubicBezTo>
                <a:cubicBezTo>
                  <a:pt x="2076214" y="702318"/>
                  <a:pt x="2080759" y="710494"/>
                  <a:pt x="2079850" y="719578"/>
                </a:cubicBezTo>
                <a:cubicBezTo>
                  <a:pt x="2079850" y="724121"/>
                  <a:pt x="2078032" y="726846"/>
                  <a:pt x="2081668" y="730479"/>
                </a:cubicBezTo>
                <a:cubicBezTo>
                  <a:pt x="2088031" y="735930"/>
                  <a:pt x="2092576" y="743197"/>
                  <a:pt x="2102575" y="742288"/>
                </a:cubicBezTo>
                <a:cubicBezTo>
                  <a:pt x="2113484" y="742288"/>
                  <a:pt x="2105302" y="748647"/>
                  <a:pt x="2106212" y="752281"/>
                </a:cubicBezTo>
                <a:cubicBezTo>
                  <a:pt x="2108029" y="759549"/>
                  <a:pt x="2112575" y="769542"/>
                  <a:pt x="2118029" y="772267"/>
                </a:cubicBezTo>
                <a:cubicBezTo>
                  <a:pt x="2124392" y="775900"/>
                  <a:pt x="2128937" y="780442"/>
                  <a:pt x="2132573" y="784985"/>
                </a:cubicBezTo>
                <a:cubicBezTo>
                  <a:pt x="2130755" y="778625"/>
                  <a:pt x="2128937" y="771359"/>
                  <a:pt x="2126210" y="764999"/>
                </a:cubicBezTo>
                <a:cubicBezTo>
                  <a:pt x="2112575" y="725937"/>
                  <a:pt x="2078032" y="683242"/>
                  <a:pt x="2063487" y="644180"/>
                </a:cubicBezTo>
                <a:cubicBezTo>
                  <a:pt x="2046216" y="638729"/>
                  <a:pt x="2059851" y="632370"/>
                  <a:pt x="2040762" y="618743"/>
                </a:cubicBezTo>
                <a:cubicBezTo>
                  <a:pt x="2043489" y="613293"/>
                  <a:pt x="2046216" y="604209"/>
                  <a:pt x="2051670" y="606934"/>
                </a:cubicBezTo>
                <a:cubicBezTo>
                  <a:pt x="2054397" y="606026"/>
                  <a:pt x="2057124" y="607843"/>
                  <a:pt x="2059851" y="610568"/>
                </a:cubicBezTo>
                <a:cubicBezTo>
                  <a:pt x="2068032" y="632370"/>
                  <a:pt x="2081668" y="645088"/>
                  <a:pt x="2087122" y="665981"/>
                </a:cubicBezTo>
                <a:cubicBezTo>
                  <a:pt x="2128028" y="707769"/>
                  <a:pt x="2151663" y="758640"/>
                  <a:pt x="2168934" y="812237"/>
                </a:cubicBezTo>
                <a:lnTo>
                  <a:pt x="2173141" y="813078"/>
                </a:lnTo>
                <a:lnTo>
                  <a:pt x="2173141" y="813333"/>
                </a:lnTo>
                <a:lnTo>
                  <a:pt x="2173354" y="813120"/>
                </a:lnTo>
                <a:lnTo>
                  <a:pt x="2173479" y="813146"/>
                </a:lnTo>
                <a:cubicBezTo>
                  <a:pt x="2173479" y="814963"/>
                  <a:pt x="2172570" y="816779"/>
                  <a:pt x="2170752" y="817688"/>
                </a:cubicBezTo>
                <a:cubicBezTo>
                  <a:pt x="2170752" y="818596"/>
                  <a:pt x="2171661" y="820413"/>
                  <a:pt x="2171661" y="821321"/>
                </a:cubicBezTo>
                <a:cubicBezTo>
                  <a:pt x="2173479" y="826772"/>
                  <a:pt x="2174388" y="831315"/>
                  <a:pt x="2176206" y="836765"/>
                </a:cubicBezTo>
                <a:cubicBezTo>
                  <a:pt x="2178934" y="838581"/>
                  <a:pt x="2181660" y="840398"/>
                  <a:pt x="2185297" y="842215"/>
                </a:cubicBezTo>
                <a:cubicBezTo>
                  <a:pt x="2190751" y="844940"/>
                  <a:pt x="2195296" y="850390"/>
                  <a:pt x="2195296" y="858567"/>
                </a:cubicBezTo>
                <a:cubicBezTo>
                  <a:pt x="2195296" y="882186"/>
                  <a:pt x="2196205" y="882186"/>
                  <a:pt x="2217112" y="893996"/>
                </a:cubicBezTo>
                <a:cubicBezTo>
                  <a:pt x="2218931" y="894903"/>
                  <a:pt x="2220749" y="895812"/>
                  <a:pt x="2222567" y="896721"/>
                </a:cubicBezTo>
                <a:cubicBezTo>
                  <a:pt x="2223476" y="900354"/>
                  <a:pt x="2225294" y="903079"/>
                  <a:pt x="2229839" y="903079"/>
                </a:cubicBezTo>
                <a:cubicBezTo>
                  <a:pt x="2228930" y="908531"/>
                  <a:pt x="2220749" y="913980"/>
                  <a:pt x="2229839" y="920339"/>
                </a:cubicBezTo>
                <a:cubicBezTo>
                  <a:pt x="2234384" y="923065"/>
                  <a:pt x="2238929" y="928515"/>
                  <a:pt x="2241656" y="933057"/>
                </a:cubicBezTo>
                <a:cubicBezTo>
                  <a:pt x="2242565" y="934875"/>
                  <a:pt x="2244383" y="936691"/>
                  <a:pt x="2245292" y="938508"/>
                </a:cubicBezTo>
                <a:cubicBezTo>
                  <a:pt x="2245292" y="937600"/>
                  <a:pt x="2245292" y="937600"/>
                  <a:pt x="2246201" y="936691"/>
                </a:cubicBezTo>
                <a:cubicBezTo>
                  <a:pt x="2246201" y="937600"/>
                  <a:pt x="2247110" y="939416"/>
                  <a:pt x="2247110" y="941233"/>
                </a:cubicBezTo>
                <a:cubicBezTo>
                  <a:pt x="2248928" y="943958"/>
                  <a:pt x="2251655" y="945775"/>
                  <a:pt x="2254382" y="947592"/>
                </a:cubicBezTo>
                <a:cubicBezTo>
                  <a:pt x="2261655" y="951226"/>
                  <a:pt x="2255292" y="957585"/>
                  <a:pt x="2252564" y="962128"/>
                </a:cubicBezTo>
                <a:cubicBezTo>
                  <a:pt x="2263473" y="974845"/>
                  <a:pt x="2252564" y="994831"/>
                  <a:pt x="2265291" y="1007548"/>
                </a:cubicBezTo>
                <a:cubicBezTo>
                  <a:pt x="2265291" y="1016633"/>
                  <a:pt x="2263473" y="1026625"/>
                  <a:pt x="2266200" y="1034800"/>
                </a:cubicBezTo>
                <a:cubicBezTo>
                  <a:pt x="2268018" y="1044793"/>
                  <a:pt x="2273472" y="1053877"/>
                  <a:pt x="2271654" y="1064778"/>
                </a:cubicBezTo>
                <a:cubicBezTo>
                  <a:pt x="2270745" y="1072953"/>
                  <a:pt x="2275290" y="1077496"/>
                  <a:pt x="2282562" y="1080221"/>
                </a:cubicBezTo>
                <a:cubicBezTo>
                  <a:pt x="2284380" y="1080221"/>
                  <a:pt x="2286198" y="1084763"/>
                  <a:pt x="2285289" y="1085671"/>
                </a:cubicBezTo>
                <a:cubicBezTo>
                  <a:pt x="2279835" y="1092939"/>
                  <a:pt x="2283471" y="1100206"/>
                  <a:pt x="2285289" y="1107475"/>
                </a:cubicBezTo>
                <a:cubicBezTo>
                  <a:pt x="2276199" y="1118376"/>
                  <a:pt x="2278926" y="1132005"/>
                  <a:pt x="2278926" y="1143815"/>
                </a:cubicBezTo>
                <a:cubicBezTo>
                  <a:pt x="2279835" y="1156532"/>
                  <a:pt x="2275290" y="1169249"/>
                  <a:pt x="2285289" y="1181058"/>
                </a:cubicBezTo>
                <a:cubicBezTo>
                  <a:pt x="2287107" y="1182875"/>
                  <a:pt x="2285289" y="1187418"/>
                  <a:pt x="2281653" y="1189234"/>
                </a:cubicBezTo>
                <a:cubicBezTo>
                  <a:pt x="2277108" y="1191050"/>
                  <a:pt x="2272563" y="1191959"/>
                  <a:pt x="2272563" y="1198319"/>
                </a:cubicBezTo>
                <a:cubicBezTo>
                  <a:pt x="2272563" y="1202860"/>
                  <a:pt x="2272563" y="1207402"/>
                  <a:pt x="2272563" y="1211942"/>
                </a:cubicBezTo>
                <a:cubicBezTo>
                  <a:pt x="2271654" y="1231018"/>
                  <a:pt x="2275290" y="1251004"/>
                  <a:pt x="2265291" y="1269172"/>
                </a:cubicBezTo>
                <a:cubicBezTo>
                  <a:pt x="2264382" y="1271897"/>
                  <a:pt x="2266200" y="1276439"/>
                  <a:pt x="2267109" y="1279165"/>
                </a:cubicBezTo>
                <a:cubicBezTo>
                  <a:pt x="2268018" y="1281890"/>
                  <a:pt x="2271654" y="1283707"/>
                  <a:pt x="2268927" y="1288249"/>
                </a:cubicBezTo>
                <a:cubicBezTo>
                  <a:pt x="2263473" y="1293700"/>
                  <a:pt x="2264382" y="1300967"/>
                  <a:pt x="2265291" y="1307326"/>
                </a:cubicBezTo>
                <a:cubicBezTo>
                  <a:pt x="2266200" y="1322769"/>
                  <a:pt x="2266200" y="1329128"/>
                  <a:pt x="2262564" y="1334579"/>
                </a:cubicBezTo>
                <a:cubicBezTo>
                  <a:pt x="2258018" y="1343663"/>
                  <a:pt x="2253473" y="1353656"/>
                  <a:pt x="2245292" y="1360014"/>
                </a:cubicBezTo>
                <a:cubicBezTo>
                  <a:pt x="2241656" y="1362740"/>
                  <a:pt x="2238020" y="1367282"/>
                  <a:pt x="2238020" y="1371824"/>
                </a:cubicBezTo>
                <a:cubicBezTo>
                  <a:pt x="2237111" y="1381817"/>
                  <a:pt x="2235293" y="1391810"/>
                  <a:pt x="2229839" y="1400894"/>
                </a:cubicBezTo>
                <a:cubicBezTo>
                  <a:pt x="2232566" y="1419062"/>
                  <a:pt x="2223476" y="1434506"/>
                  <a:pt x="2216204" y="1449040"/>
                </a:cubicBezTo>
                <a:cubicBezTo>
                  <a:pt x="2214385" y="1450857"/>
                  <a:pt x="2212568" y="1454491"/>
                  <a:pt x="2212568" y="1454491"/>
                </a:cubicBezTo>
                <a:cubicBezTo>
                  <a:pt x="2198932" y="1450857"/>
                  <a:pt x="2197114" y="1465392"/>
                  <a:pt x="2188933" y="1469026"/>
                </a:cubicBezTo>
                <a:cubicBezTo>
                  <a:pt x="2180751" y="1473568"/>
                  <a:pt x="2171661" y="1478110"/>
                  <a:pt x="2163480" y="1481744"/>
                </a:cubicBezTo>
                <a:cubicBezTo>
                  <a:pt x="2161662" y="1485377"/>
                  <a:pt x="2159844" y="1489919"/>
                  <a:pt x="2158935" y="1493553"/>
                </a:cubicBezTo>
                <a:cubicBezTo>
                  <a:pt x="2158935" y="1494461"/>
                  <a:pt x="2158935" y="1495370"/>
                  <a:pt x="2157117" y="1496278"/>
                </a:cubicBezTo>
                <a:cubicBezTo>
                  <a:pt x="2156208" y="1500820"/>
                  <a:pt x="2154390" y="1504454"/>
                  <a:pt x="2153481" y="1508088"/>
                </a:cubicBezTo>
                <a:cubicBezTo>
                  <a:pt x="2158026" y="1513538"/>
                  <a:pt x="2161662" y="1518081"/>
                  <a:pt x="2156208" y="1527165"/>
                </a:cubicBezTo>
                <a:cubicBezTo>
                  <a:pt x="2150754" y="1536249"/>
                  <a:pt x="2148936" y="1548059"/>
                  <a:pt x="2146209" y="1558960"/>
                </a:cubicBezTo>
                <a:cubicBezTo>
                  <a:pt x="2145300" y="1562593"/>
                  <a:pt x="2144390" y="1566227"/>
                  <a:pt x="2140754" y="1567135"/>
                </a:cubicBezTo>
                <a:cubicBezTo>
                  <a:pt x="2136209" y="1568952"/>
                  <a:pt x="2133482" y="1569861"/>
                  <a:pt x="2136209" y="1576220"/>
                </a:cubicBezTo>
                <a:cubicBezTo>
                  <a:pt x="2138936" y="1580762"/>
                  <a:pt x="2137118" y="1588029"/>
                  <a:pt x="2140754" y="1591663"/>
                </a:cubicBezTo>
                <a:cubicBezTo>
                  <a:pt x="2148936" y="1601656"/>
                  <a:pt x="2138027" y="1606198"/>
                  <a:pt x="2137118" y="1613465"/>
                </a:cubicBezTo>
                <a:cubicBezTo>
                  <a:pt x="2137118" y="1617099"/>
                  <a:pt x="2130755" y="1617099"/>
                  <a:pt x="2128937" y="1615282"/>
                </a:cubicBezTo>
                <a:cubicBezTo>
                  <a:pt x="2122574" y="1609831"/>
                  <a:pt x="2117120" y="1603473"/>
                  <a:pt x="2110756" y="1598930"/>
                </a:cubicBezTo>
                <a:cubicBezTo>
                  <a:pt x="2104393" y="1593480"/>
                  <a:pt x="2108029" y="1589846"/>
                  <a:pt x="2109848" y="1584395"/>
                </a:cubicBezTo>
                <a:cubicBezTo>
                  <a:pt x="2113484" y="1573495"/>
                  <a:pt x="2111665" y="1561685"/>
                  <a:pt x="2109848" y="1550784"/>
                </a:cubicBezTo>
                <a:cubicBezTo>
                  <a:pt x="2109848" y="1549875"/>
                  <a:pt x="2108029" y="1548967"/>
                  <a:pt x="2108029" y="1548059"/>
                </a:cubicBezTo>
                <a:cubicBezTo>
                  <a:pt x="2107120" y="1548967"/>
                  <a:pt x="2105302" y="1549875"/>
                  <a:pt x="2105302" y="1550784"/>
                </a:cubicBezTo>
                <a:cubicBezTo>
                  <a:pt x="2104393" y="1559868"/>
                  <a:pt x="2096212" y="1563502"/>
                  <a:pt x="2092576" y="1570769"/>
                </a:cubicBezTo>
                <a:cubicBezTo>
                  <a:pt x="2090758" y="1573495"/>
                  <a:pt x="2098939" y="1578945"/>
                  <a:pt x="2092576" y="1580762"/>
                </a:cubicBezTo>
                <a:cubicBezTo>
                  <a:pt x="2081668" y="1584395"/>
                  <a:pt x="2078032" y="1590755"/>
                  <a:pt x="2074395" y="1599839"/>
                </a:cubicBezTo>
                <a:cubicBezTo>
                  <a:pt x="2070759" y="1610740"/>
                  <a:pt x="2066214" y="1621641"/>
                  <a:pt x="2061669" y="1631634"/>
                </a:cubicBezTo>
                <a:cubicBezTo>
                  <a:pt x="2057124" y="1643443"/>
                  <a:pt x="2050761" y="1654344"/>
                  <a:pt x="2045307" y="1665245"/>
                </a:cubicBezTo>
                <a:cubicBezTo>
                  <a:pt x="2043489" y="1667971"/>
                  <a:pt x="2040762" y="1671604"/>
                  <a:pt x="2041670" y="1674330"/>
                </a:cubicBezTo>
                <a:cubicBezTo>
                  <a:pt x="2043489" y="1686139"/>
                  <a:pt x="2038034" y="1695223"/>
                  <a:pt x="2028944" y="1701583"/>
                </a:cubicBezTo>
                <a:cubicBezTo>
                  <a:pt x="2020763" y="1708850"/>
                  <a:pt x="2019854" y="1717026"/>
                  <a:pt x="2020763" y="1726110"/>
                </a:cubicBezTo>
                <a:cubicBezTo>
                  <a:pt x="2020763" y="1732469"/>
                  <a:pt x="2021672" y="1738828"/>
                  <a:pt x="2017127" y="1742462"/>
                </a:cubicBezTo>
                <a:cubicBezTo>
                  <a:pt x="2007128" y="1751546"/>
                  <a:pt x="2003492" y="1764264"/>
                  <a:pt x="1997128" y="1774256"/>
                </a:cubicBezTo>
                <a:cubicBezTo>
                  <a:pt x="1993492" y="1778799"/>
                  <a:pt x="1993492" y="1772440"/>
                  <a:pt x="1991674" y="1769714"/>
                </a:cubicBezTo>
                <a:cubicBezTo>
                  <a:pt x="1990765" y="1767897"/>
                  <a:pt x="1989856" y="1766989"/>
                  <a:pt x="1988038" y="1765172"/>
                </a:cubicBezTo>
                <a:cubicBezTo>
                  <a:pt x="1988038" y="1766081"/>
                  <a:pt x="1986220" y="1766989"/>
                  <a:pt x="1986220" y="1767897"/>
                </a:cubicBezTo>
                <a:cubicBezTo>
                  <a:pt x="1986220" y="1781524"/>
                  <a:pt x="1982584" y="1795150"/>
                  <a:pt x="1989856" y="1808776"/>
                </a:cubicBezTo>
                <a:cubicBezTo>
                  <a:pt x="1995310" y="1817861"/>
                  <a:pt x="1991674" y="1827854"/>
                  <a:pt x="1986220" y="1837846"/>
                </a:cubicBezTo>
                <a:cubicBezTo>
                  <a:pt x="1976221" y="1854198"/>
                  <a:pt x="1975312" y="1856015"/>
                  <a:pt x="1958949" y="1861465"/>
                </a:cubicBezTo>
                <a:cubicBezTo>
                  <a:pt x="1946223" y="1866007"/>
                  <a:pt x="1944405" y="1868733"/>
                  <a:pt x="1943496" y="1880542"/>
                </a:cubicBezTo>
                <a:cubicBezTo>
                  <a:pt x="1943496" y="1891443"/>
                  <a:pt x="1944405" y="1901436"/>
                  <a:pt x="1934406" y="1908703"/>
                </a:cubicBezTo>
                <a:cubicBezTo>
                  <a:pt x="1932588" y="1910520"/>
                  <a:pt x="1930770" y="1912337"/>
                  <a:pt x="1930770" y="1914154"/>
                </a:cubicBezTo>
                <a:cubicBezTo>
                  <a:pt x="1930770" y="1930506"/>
                  <a:pt x="1918952" y="1938681"/>
                  <a:pt x="1908953" y="1948674"/>
                </a:cubicBezTo>
                <a:cubicBezTo>
                  <a:pt x="1901681" y="1955942"/>
                  <a:pt x="1895317" y="1965026"/>
                  <a:pt x="1884409" y="1967751"/>
                </a:cubicBezTo>
                <a:cubicBezTo>
                  <a:pt x="1878955" y="1977744"/>
                  <a:pt x="1869865" y="1985011"/>
                  <a:pt x="1863502" y="1994095"/>
                </a:cubicBezTo>
                <a:cubicBezTo>
                  <a:pt x="1855320" y="2004088"/>
                  <a:pt x="1839867" y="2004996"/>
                  <a:pt x="1836231" y="2019531"/>
                </a:cubicBezTo>
                <a:cubicBezTo>
                  <a:pt x="1835322" y="2021348"/>
                  <a:pt x="1832595" y="2020440"/>
                  <a:pt x="1831686" y="2017714"/>
                </a:cubicBezTo>
                <a:cubicBezTo>
                  <a:pt x="1830777" y="2015898"/>
                  <a:pt x="1830777" y="2013172"/>
                  <a:pt x="1829868" y="2011356"/>
                </a:cubicBezTo>
                <a:cubicBezTo>
                  <a:pt x="1829868" y="2010447"/>
                  <a:pt x="1828959" y="2009539"/>
                  <a:pt x="1828959" y="2009539"/>
                </a:cubicBezTo>
                <a:cubicBezTo>
                  <a:pt x="1823505" y="2013172"/>
                  <a:pt x="1817141" y="2017714"/>
                  <a:pt x="1811687" y="2022256"/>
                </a:cubicBezTo>
                <a:cubicBezTo>
                  <a:pt x="1815323" y="2017714"/>
                  <a:pt x="1820778" y="2010447"/>
                  <a:pt x="1825322" y="2004088"/>
                </a:cubicBezTo>
                <a:cubicBezTo>
                  <a:pt x="1825322" y="2003180"/>
                  <a:pt x="1825322" y="2003180"/>
                  <a:pt x="1824414" y="2002271"/>
                </a:cubicBezTo>
                <a:cubicBezTo>
                  <a:pt x="1823505" y="1996821"/>
                  <a:pt x="1828050" y="1995004"/>
                  <a:pt x="1832595" y="1994095"/>
                </a:cubicBezTo>
                <a:cubicBezTo>
                  <a:pt x="1836231" y="1993187"/>
                  <a:pt x="1839867" y="1990462"/>
                  <a:pt x="1840776" y="1987736"/>
                </a:cubicBezTo>
                <a:cubicBezTo>
                  <a:pt x="1841685" y="1985920"/>
                  <a:pt x="1842594" y="1984103"/>
                  <a:pt x="1843503" y="1982286"/>
                </a:cubicBezTo>
                <a:cubicBezTo>
                  <a:pt x="1842594" y="1982286"/>
                  <a:pt x="1842594" y="1982286"/>
                  <a:pt x="1841685" y="1982286"/>
                </a:cubicBezTo>
                <a:cubicBezTo>
                  <a:pt x="1842594" y="1981378"/>
                  <a:pt x="1843503" y="1980469"/>
                  <a:pt x="1844412" y="1979560"/>
                </a:cubicBezTo>
                <a:cubicBezTo>
                  <a:pt x="1850775" y="1970476"/>
                  <a:pt x="1859866" y="1964117"/>
                  <a:pt x="1865320" y="1955033"/>
                </a:cubicBezTo>
                <a:cubicBezTo>
                  <a:pt x="1869865" y="1947766"/>
                  <a:pt x="1877137" y="1941407"/>
                  <a:pt x="1878046" y="1934139"/>
                </a:cubicBezTo>
                <a:cubicBezTo>
                  <a:pt x="1878046" y="1925964"/>
                  <a:pt x="1871683" y="1917788"/>
                  <a:pt x="1868047" y="1909612"/>
                </a:cubicBezTo>
                <a:cubicBezTo>
                  <a:pt x="1867138" y="1905978"/>
                  <a:pt x="1866229" y="1903253"/>
                  <a:pt x="1864411" y="1899619"/>
                </a:cubicBezTo>
                <a:cubicBezTo>
                  <a:pt x="1864411" y="1898711"/>
                  <a:pt x="1863502" y="1897802"/>
                  <a:pt x="1862593" y="1897802"/>
                </a:cubicBezTo>
                <a:cubicBezTo>
                  <a:pt x="1858957" y="1895077"/>
                  <a:pt x="1861684" y="1895985"/>
                  <a:pt x="1860775" y="1899619"/>
                </a:cubicBezTo>
                <a:cubicBezTo>
                  <a:pt x="1858957" y="1908703"/>
                  <a:pt x="1854411" y="1910520"/>
                  <a:pt x="1846230" y="1910520"/>
                </a:cubicBezTo>
                <a:cubicBezTo>
                  <a:pt x="1838958" y="1910520"/>
                  <a:pt x="1840776" y="1914154"/>
                  <a:pt x="1842594" y="1918696"/>
                </a:cubicBezTo>
                <a:cubicBezTo>
                  <a:pt x="1845321" y="1926872"/>
                  <a:pt x="1837140" y="1923238"/>
                  <a:pt x="1834413" y="1925964"/>
                </a:cubicBezTo>
                <a:cubicBezTo>
                  <a:pt x="1831686" y="1927780"/>
                  <a:pt x="1831686" y="1930506"/>
                  <a:pt x="1834413" y="1930506"/>
                </a:cubicBezTo>
                <a:cubicBezTo>
                  <a:pt x="1846230" y="1931414"/>
                  <a:pt x="1842594" y="1936864"/>
                  <a:pt x="1839867" y="1943224"/>
                </a:cubicBezTo>
                <a:cubicBezTo>
                  <a:pt x="1845321" y="1948674"/>
                  <a:pt x="1846230" y="1955033"/>
                  <a:pt x="1844412" y="1962300"/>
                </a:cubicBezTo>
                <a:cubicBezTo>
                  <a:pt x="1843503" y="1963209"/>
                  <a:pt x="1843503" y="1965026"/>
                  <a:pt x="1842594" y="1965026"/>
                </a:cubicBezTo>
                <a:cubicBezTo>
                  <a:pt x="1841685" y="1965026"/>
                  <a:pt x="1839867" y="1964117"/>
                  <a:pt x="1839867" y="1963209"/>
                </a:cubicBezTo>
                <a:cubicBezTo>
                  <a:pt x="1837140" y="1961392"/>
                  <a:pt x="1833504" y="1958667"/>
                  <a:pt x="1832595" y="1955942"/>
                </a:cubicBezTo>
                <a:cubicBezTo>
                  <a:pt x="1828959" y="1942315"/>
                  <a:pt x="1821686" y="1937773"/>
                  <a:pt x="1808051" y="1937773"/>
                </a:cubicBezTo>
                <a:cubicBezTo>
                  <a:pt x="1802597" y="1940498"/>
                  <a:pt x="1798052" y="1941407"/>
                  <a:pt x="1793507" y="1940498"/>
                </a:cubicBezTo>
                <a:cubicBezTo>
                  <a:pt x="1795325" y="1943224"/>
                  <a:pt x="1796234" y="1946857"/>
                  <a:pt x="1794416" y="1949582"/>
                </a:cubicBezTo>
                <a:cubicBezTo>
                  <a:pt x="1795325" y="1949582"/>
                  <a:pt x="1796234" y="1948674"/>
                  <a:pt x="1796234" y="1948674"/>
                </a:cubicBezTo>
                <a:cubicBezTo>
                  <a:pt x="1795325" y="1949582"/>
                  <a:pt x="1795325" y="1950491"/>
                  <a:pt x="1794416" y="1951399"/>
                </a:cubicBezTo>
                <a:cubicBezTo>
                  <a:pt x="1793507" y="1952308"/>
                  <a:pt x="1792598" y="1954125"/>
                  <a:pt x="1790780" y="1955942"/>
                </a:cubicBezTo>
                <a:cubicBezTo>
                  <a:pt x="1788962" y="1956850"/>
                  <a:pt x="1788962" y="1960484"/>
                  <a:pt x="1790780" y="1964117"/>
                </a:cubicBezTo>
                <a:cubicBezTo>
                  <a:pt x="1792598" y="1962300"/>
                  <a:pt x="1794416" y="1961392"/>
                  <a:pt x="1796234" y="1959575"/>
                </a:cubicBezTo>
                <a:cubicBezTo>
                  <a:pt x="1793507" y="1954125"/>
                  <a:pt x="1805324" y="1942315"/>
                  <a:pt x="1806233" y="1948674"/>
                </a:cubicBezTo>
                <a:cubicBezTo>
                  <a:pt x="1793507" y="1950491"/>
                  <a:pt x="1806233" y="1955033"/>
                  <a:pt x="1803506" y="1957758"/>
                </a:cubicBezTo>
                <a:cubicBezTo>
                  <a:pt x="1799870" y="1960484"/>
                  <a:pt x="1796234" y="1964117"/>
                  <a:pt x="1792598" y="1968660"/>
                </a:cubicBezTo>
                <a:cubicBezTo>
                  <a:pt x="1796234" y="1975927"/>
                  <a:pt x="1798961" y="1983194"/>
                  <a:pt x="1800779" y="1990462"/>
                </a:cubicBezTo>
                <a:cubicBezTo>
                  <a:pt x="1805324" y="2002271"/>
                  <a:pt x="1804415" y="2013172"/>
                  <a:pt x="1793507" y="2021348"/>
                </a:cubicBezTo>
                <a:cubicBezTo>
                  <a:pt x="1782598" y="2028616"/>
                  <a:pt x="1779872" y="2039517"/>
                  <a:pt x="1781689" y="2051326"/>
                </a:cubicBezTo>
                <a:cubicBezTo>
                  <a:pt x="1782598" y="2054960"/>
                  <a:pt x="1781689" y="2058594"/>
                  <a:pt x="1781689" y="2062227"/>
                </a:cubicBezTo>
                <a:cubicBezTo>
                  <a:pt x="1782598" y="2063136"/>
                  <a:pt x="1782598" y="2064952"/>
                  <a:pt x="1781689" y="2066769"/>
                </a:cubicBezTo>
                <a:cubicBezTo>
                  <a:pt x="1783508" y="2065861"/>
                  <a:pt x="1785325" y="2065861"/>
                  <a:pt x="1788053" y="2064952"/>
                </a:cubicBezTo>
                <a:cubicBezTo>
                  <a:pt x="1785325" y="2066769"/>
                  <a:pt x="1783508" y="2068586"/>
                  <a:pt x="1781689" y="2069495"/>
                </a:cubicBezTo>
                <a:cubicBezTo>
                  <a:pt x="1781689" y="2071311"/>
                  <a:pt x="1780780" y="2072220"/>
                  <a:pt x="1780780" y="2073128"/>
                </a:cubicBezTo>
                <a:cubicBezTo>
                  <a:pt x="1794416" y="2065861"/>
                  <a:pt x="1808960" y="2054960"/>
                  <a:pt x="1822596" y="2042242"/>
                </a:cubicBezTo>
                <a:cubicBezTo>
                  <a:pt x="1834413" y="2033158"/>
                  <a:pt x="1845321" y="2023165"/>
                  <a:pt x="1856230" y="2013172"/>
                </a:cubicBezTo>
                <a:cubicBezTo>
                  <a:pt x="1866229" y="2004088"/>
                  <a:pt x="1876228" y="1994095"/>
                  <a:pt x="1885318" y="1987736"/>
                </a:cubicBezTo>
                <a:cubicBezTo>
                  <a:pt x="1881682" y="1990462"/>
                  <a:pt x="1895317" y="1983194"/>
                  <a:pt x="1899863" y="1976835"/>
                </a:cubicBezTo>
                <a:cubicBezTo>
                  <a:pt x="1899863" y="1988645"/>
                  <a:pt x="1879864" y="2010447"/>
                  <a:pt x="1876228" y="2026799"/>
                </a:cubicBezTo>
                <a:cubicBezTo>
                  <a:pt x="1868047" y="2034066"/>
                  <a:pt x="1862593" y="2041334"/>
                  <a:pt x="1861684" y="2046784"/>
                </a:cubicBezTo>
                <a:cubicBezTo>
                  <a:pt x="1858047" y="2050418"/>
                  <a:pt x="1855320" y="2052235"/>
                  <a:pt x="1852593" y="2052235"/>
                </a:cubicBezTo>
                <a:cubicBezTo>
                  <a:pt x="1857139" y="2064952"/>
                  <a:pt x="1804415" y="2098564"/>
                  <a:pt x="1815323" y="2102198"/>
                </a:cubicBezTo>
                <a:cubicBezTo>
                  <a:pt x="1805324" y="2105831"/>
                  <a:pt x="1797143" y="2106740"/>
                  <a:pt x="1784416" y="2114916"/>
                </a:cubicBezTo>
                <a:cubicBezTo>
                  <a:pt x="1782371" y="2112872"/>
                  <a:pt x="1784928" y="2110828"/>
                  <a:pt x="1784800" y="2108784"/>
                </a:cubicBezTo>
                <a:lnTo>
                  <a:pt x="1783540" y="2106791"/>
                </a:lnTo>
                <a:lnTo>
                  <a:pt x="1784189" y="2106626"/>
                </a:lnTo>
                <a:cubicBezTo>
                  <a:pt x="1788734" y="2105832"/>
                  <a:pt x="1793052" y="2105378"/>
                  <a:pt x="1798961" y="2102198"/>
                </a:cubicBezTo>
                <a:cubicBezTo>
                  <a:pt x="1794416" y="2098564"/>
                  <a:pt x="1799870" y="2093114"/>
                  <a:pt x="1805324" y="2092205"/>
                </a:cubicBezTo>
                <a:cubicBezTo>
                  <a:pt x="1811687" y="2094022"/>
                  <a:pt x="1798961" y="2098564"/>
                  <a:pt x="1801688" y="2100381"/>
                </a:cubicBezTo>
                <a:cubicBezTo>
                  <a:pt x="1805324" y="2098564"/>
                  <a:pt x="1805324" y="2102198"/>
                  <a:pt x="1809869" y="2098564"/>
                </a:cubicBezTo>
                <a:cubicBezTo>
                  <a:pt x="1800779" y="2094931"/>
                  <a:pt x="1828050" y="2085846"/>
                  <a:pt x="1829868" y="2075854"/>
                </a:cubicBezTo>
                <a:cubicBezTo>
                  <a:pt x="1828050" y="2074037"/>
                  <a:pt x="1826232" y="2073128"/>
                  <a:pt x="1822596" y="2074037"/>
                </a:cubicBezTo>
                <a:cubicBezTo>
                  <a:pt x="1808051" y="2087663"/>
                  <a:pt x="1812596" y="2077670"/>
                  <a:pt x="1804415" y="2080396"/>
                </a:cubicBezTo>
                <a:cubicBezTo>
                  <a:pt x="1797143" y="2084938"/>
                  <a:pt x="1800779" y="2087663"/>
                  <a:pt x="1796234" y="2092205"/>
                </a:cubicBezTo>
                <a:cubicBezTo>
                  <a:pt x="1790780" y="2086755"/>
                  <a:pt x="1778962" y="2094022"/>
                  <a:pt x="1769872" y="2101289"/>
                </a:cubicBezTo>
                <a:cubicBezTo>
                  <a:pt x="1758055" y="2104923"/>
                  <a:pt x="1745328" y="2105831"/>
                  <a:pt x="1733511" y="2107649"/>
                </a:cubicBezTo>
                <a:cubicBezTo>
                  <a:pt x="1733511" y="2107649"/>
                  <a:pt x="1732602" y="2108557"/>
                  <a:pt x="1731693" y="2109465"/>
                </a:cubicBezTo>
                <a:cubicBezTo>
                  <a:pt x="1725330" y="2114916"/>
                  <a:pt x="1717149" y="2119458"/>
                  <a:pt x="1709877" y="2124909"/>
                </a:cubicBezTo>
                <a:cubicBezTo>
                  <a:pt x="1708058" y="2125817"/>
                  <a:pt x="1706240" y="2124909"/>
                  <a:pt x="1705331" y="2122183"/>
                </a:cubicBezTo>
                <a:cubicBezTo>
                  <a:pt x="1705331" y="2114916"/>
                  <a:pt x="1702604" y="2107649"/>
                  <a:pt x="1707149" y="2102198"/>
                </a:cubicBezTo>
                <a:cubicBezTo>
                  <a:pt x="1713513" y="2094931"/>
                  <a:pt x="1718967" y="2084029"/>
                  <a:pt x="1731693" y="2084938"/>
                </a:cubicBezTo>
                <a:cubicBezTo>
                  <a:pt x="1734420" y="2085846"/>
                  <a:pt x="1738965" y="2083121"/>
                  <a:pt x="1740783" y="2081304"/>
                </a:cubicBezTo>
                <a:cubicBezTo>
                  <a:pt x="1742601" y="2077670"/>
                  <a:pt x="1745328" y="2074037"/>
                  <a:pt x="1747147" y="2070403"/>
                </a:cubicBezTo>
                <a:cubicBezTo>
                  <a:pt x="1747147" y="2070403"/>
                  <a:pt x="1746238" y="2069495"/>
                  <a:pt x="1745328" y="2069495"/>
                </a:cubicBezTo>
                <a:cubicBezTo>
                  <a:pt x="1747147" y="2068586"/>
                  <a:pt x="1748964" y="2067678"/>
                  <a:pt x="1749874" y="2066769"/>
                </a:cubicBezTo>
                <a:cubicBezTo>
                  <a:pt x="1753510" y="2061319"/>
                  <a:pt x="1757146" y="2055868"/>
                  <a:pt x="1760782" y="2049509"/>
                </a:cubicBezTo>
                <a:cubicBezTo>
                  <a:pt x="1757146" y="2040425"/>
                  <a:pt x="1754419" y="2030432"/>
                  <a:pt x="1749874" y="2021348"/>
                </a:cubicBezTo>
                <a:cubicBezTo>
                  <a:pt x="1748055" y="2018623"/>
                  <a:pt x="1747147" y="2014989"/>
                  <a:pt x="1748964" y="2012264"/>
                </a:cubicBezTo>
                <a:cubicBezTo>
                  <a:pt x="1748964" y="2011356"/>
                  <a:pt x="1750783" y="2009539"/>
                  <a:pt x="1750783" y="2009539"/>
                </a:cubicBezTo>
                <a:cubicBezTo>
                  <a:pt x="1763509" y="2020440"/>
                  <a:pt x="1765327" y="2004996"/>
                  <a:pt x="1771690" y="2000454"/>
                </a:cubicBezTo>
                <a:cubicBezTo>
                  <a:pt x="1776235" y="1997729"/>
                  <a:pt x="1776235" y="1991370"/>
                  <a:pt x="1775326" y="1986828"/>
                </a:cubicBezTo>
                <a:cubicBezTo>
                  <a:pt x="1768054" y="1984103"/>
                  <a:pt x="1765327" y="1998638"/>
                  <a:pt x="1756237" y="1995004"/>
                </a:cubicBezTo>
                <a:cubicBezTo>
                  <a:pt x="1756237" y="1995912"/>
                  <a:pt x="1755328" y="1996821"/>
                  <a:pt x="1754419" y="1996821"/>
                </a:cubicBezTo>
                <a:cubicBezTo>
                  <a:pt x="1749874" y="2004088"/>
                  <a:pt x="1741692" y="2012264"/>
                  <a:pt x="1732602" y="2018623"/>
                </a:cubicBezTo>
                <a:cubicBezTo>
                  <a:pt x="1722603" y="2025890"/>
                  <a:pt x="1713513" y="2032249"/>
                  <a:pt x="1708967" y="2035883"/>
                </a:cubicBezTo>
                <a:cubicBezTo>
                  <a:pt x="1709877" y="2034066"/>
                  <a:pt x="1704422" y="2032249"/>
                  <a:pt x="1702604" y="2032249"/>
                </a:cubicBezTo>
                <a:cubicBezTo>
                  <a:pt x="1698059" y="2039517"/>
                  <a:pt x="1673515" y="2043150"/>
                  <a:pt x="1685333" y="2044967"/>
                </a:cubicBezTo>
                <a:cubicBezTo>
                  <a:pt x="1677151" y="2050418"/>
                  <a:pt x="1674424" y="2047692"/>
                  <a:pt x="1669879" y="2046784"/>
                </a:cubicBezTo>
                <a:cubicBezTo>
                  <a:pt x="1688060" y="2040425"/>
                  <a:pt x="1702604" y="2027707"/>
                  <a:pt x="1716240" y="2026799"/>
                </a:cubicBezTo>
                <a:cubicBezTo>
                  <a:pt x="1718967" y="2018623"/>
                  <a:pt x="1729875" y="2013172"/>
                  <a:pt x="1738965" y="2006813"/>
                </a:cubicBezTo>
                <a:cubicBezTo>
                  <a:pt x="1742601" y="2004996"/>
                  <a:pt x="1745328" y="2003180"/>
                  <a:pt x="1747147" y="2001363"/>
                </a:cubicBezTo>
                <a:cubicBezTo>
                  <a:pt x="1746238" y="2000454"/>
                  <a:pt x="1744419" y="1999546"/>
                  <a:pt x="1742601" y="1999546"/>
                </a:cubicBezTo>
                <a:cubicBezTo>
                  <a:pt x="1742601" y="1999546"/>
                  <a:pt x="1741692" y="1997729"/>
                  <a:pt x="1742601" y="1996821"/>
                </a:cubicBezTo>
                <a:cubicBezTo>
                  <a:pt x="1743511" y="1995004"/>
                  <a:pt x="1745328" y="1993187"/>
                  <a:pt x="1746238" y="1991370"/>
                </a:cubicBezTo>
                <a:cubicBezTo>
                  <a:pt x="1747147" y="1987736"/>
                  <a:pt x="1748055" y="1984103"/>
                  <a:pt x="1744419" y="1982286"/>
                </a:cubicBezTo>
                <a:cubicBezTo>
                  <a:pt x="1741692" y="1980469"/>
                  <a:pt x="1738056" y="1979560"/>
                  <a:pt x="1734420" y="1982286"/>
                </a:cubicBezTo>
                <a:cubicBezTo>
                  <a:pt x="1731693" y="1984103"/>
                  <a:pt x="1728966" y="1985920"/>
                  <a:pt x="1726239" y="1987736"/>
                </a:cubicBezTo>
                <a:cubicBezTo>
                  <a:pt x="1726239" y="1990462"/>
                  <a:pt x="1726239" y="1995004"/>
                  <a:pt x="1724421" y="1997729"/>
                </a:cubicBezTo>
                <a:cubicBezTo>
                  <a:pt x="1723512" y="1999546"/>
                  <a:pt x="1718967" y="2000454"/>
                  <a:pt x="1716240" y="2001363"/>
                </a:cubicBezTo>
                <a:cubicBezTo>
                  <a:pt x="1711694" y="2002271"/>
                  <a:pt x="1706240" y="2001363"/>
                  <a:pt x="1702604" y="2002271"/>
                </a:cubicBezTo>
                <a:cubicBezTo>
                  <a:pt x="1704422" y="2003180"/>
                  <a:pt x="1707149" y="2003180"/>
                  <a:pt x="1700786" y="2005905"/>
                </a:cubicBezTo>
                <a:cubicBezTo>
                  <a:pt x="1698968" y="2005905"/>
                  <a:pt x="1697150" y="2006813"/>
                  <a:pt x="1694423" y="2007722"/>
                </a:cubicBezTo>
                <a:cubicBezTo>
                  <a:pt x="1693514" y="2007722"/>
                  <a:pt x="1692605" y="2007722"/>
                  <a:pt x="1691696" y="2007722"/>
                </a:cubicBezTo>
                <a:cubicBezTo>
                  <a:pt x="1678970" y="2012264"/>
                  <a:pt x="1663516" y="2024074"/>
                  <a:pt x="1653517" y="2025890"/>
                </a:cubicBezTo>
                <a:cubicBezTo>
                  <a:pt x="1658971" y="2022256"/>
                  <a:pt x="1665334" y="2018623"/>
                  <a:pt x="1670788" y="2014989"/>
                </a:cubicBezTo>
                <a:cubicBezTo>
                  <a:pt x="1667152" y="2014989"/>
                  <a:pt x="1664425" y="2014989"/>
                  <a:pt x="1660789" y="2014081"/>
                </a:cubicBezTo>
                <a:cubicBezTo>
                  <a:pt x="1659880" y="2014081"/>
                  <a:pt x="1658971" y="2013172"/>
                  <a:pt x="1658062" y="2012264"/>
                </a:cubicBezTo>
                <a:cubicBezTo>
                  <a:pt x="1658062" y="2012264"/>
                  <a:pt x="1658971" y="2010447"/>
                  <a:pt x="1658971" y="2010447"/>
                </a:cubicBezTo>
                <a:cubicBezTo>
                  <a:pt x="1664425" y="2006813"/>
                  <a:pt x="1668970" y="2006813"/>
                  <a:pt x="1674424" y="2010447"/>
                </a:cubicBezTo>
                <a:cubicBezTo>
                  <a:pt x="1674424" y="2010447"/>
                  <a:pt x="1674424" y="2011356"/>
                  <a:pt x="1675333" y="2012264"/>
                </a:cubicBezTo>
                <a:cubicBezTo>
                  <a:pt x="1678060" y="2009539"/>
                  <a:pt x="1681696" y="2007722"/>
                  <a:pt x="1684424" y="2005905"/>
                </a:cubicBezTo>
                <a:cubicBezTo>
                  <a:pt x="1681696" y="2003180"/>
                  <a:pt x="1678970" y="2000454"/>
                  <a:pt x="1674424" y="2001363"/>
                </a:cubicBezTo>
                <a:cubicBezTo>
                  <a:pt x="1670788" y="2002271"/>
                  <a:pt x="1666243" y="2001363"/>
                  <a:pt x="1662607" y="2001363"/>
                </a:cubicBezTo>
                <a:cubicBezTo>
                  <a:pt x="1658971" y="2004996"/>
                  <a:pt x="1654426" y="2008630"/>
                  <a:pt x="1649881" y="2010447"/>
                </a:cubicBezTo>
                <a:cubicBezTo>
                  <a:pt x="1648972" y="2006813"/>
                  <a:pt x="1641699" y="2014081"/>
                  <a:pt x="1641699" y="2008630"/>
                </a:cubicBezTo>
                <a:cubicBezTo>
                  <a:pt x="1640790" y="2007722"/>
                  <a:pt x="1641699" y="2006813"/>
                  <a:pt x="1641699" y="2004996"/>
                </a:cubicBezTo>
                <a:cubicBezTo>
                  <a:pt x="1635336" y="2008630"/>
                  <a:pt x="1628064" y="2008630"/>
                  <a:pt x="1620792" y="2008630"/>
                </a:cubicBezTo>
                <a:cubicBezTo>
                  <a:pt x="1613520" y="2007722"/>
                  <a:pt x="1608975" y="2009539"/>
                  <a:pt x="1606248" y="2018623"/>
                </a:cubicBezTo>
                <a:cubicBezTo>
                  <a:pt x="1604429" y="2023165"/>
                  <a:pt x="1601702" y="2025890"/>
                  <a:pt x="1597157" y="2028616"/>
                </a:cubicBezTo>
                <a:cubicBezTo>
                  <a:pt x="1597157" y="2030432"/>
                  <a:pt x="1595339" y="2034066"/>
                  <a:pt x="1591703" y="2036791"/>
                </a:cubicBezTo>
                <a:cubicBezTo>
                  <a:pt x="1598975" y="2036791"/>
                  <a:pt x="1601702" y="2044059"/>
                  <a:pt x="1610793" y="2041334"/>
                </a:cubicBezTo>
                <a:cubicBezTo>
                  <a:pt x="1607157" y="2043150"/>
                  <a:pt x="1604429" y="2044967"/>
                  <a:pt x="1603520" y="2047692"/>
                </a:cubicBezTo>
                <a:cubicBezTo>
                  <a:pt x="1607157" y="2049509"/>
                  <a:pt x="1613520" y="2046784"/>
                  <a:pt x="1615338" y="2050418"/>
                </a:cubicBezTo>
                <a:cubicBezTo>
                  <a:pt x="1607157" y="2052235"/>
                  <a:pt x="1597157" y="2057685"/>
                  <a:pt x="1588976" y="2065861"/>
                </a:cubicBezTo>
                <a:cubicBezTo>
                  <a:pt x="1586249" y="2058594"/>
                  <a:pt x="1573523" y="2067678"/>
                  <a:pt x="1569887" y="2069495"/>
                </a:cubicBezTo>
                <a:cubicBezTo>
                  <a:pt x="1574432" y="2072220"/>
                  <a:pt x="1580795" y="2070403"/>
                  <a:pt x="1586249" y="2065861"/>
                </a:cubicBezTo>
                <a:cubicBezTo>
                  <a:pt x="1585340" y="2074037"/>
                  <a:pt x="1595339" y="2063136"/>
                  <a:pt x="1595339" y="2069495"/>
                </a:cubicBezTo>
                <a:cubicBezTo>
                  <a:pt x="1588067" y="2074945"/>
                  <a:pt x="1558069" y="2070403"/>
                  <a:pt x="1551706" y="2085846"/>
                </a:cubicBezTo>
                <a:cubicBezTo>
                  <a:pt x="1569887" y="2075854"/>
                  <a:pt x="1576250" y="2081304"/>
                  <a:pt x="1589885" y="2078579"/>
                </a:cubicBezTo>
                <a:cubicBezTo>
                  <a:pt x="1596248" y="2085846"/>
                  <a:pt x="1593521" y="2090388"/>
                  <a:pt x="1588976" y="2094931"/>
                </a:cubicBezTo>
                <a:cubicBezTo>
                  <a:pt x="1587158" y="2091297"/>
                  <a:pt x="1587158" y="2091297"/>
                  <a:pt x="1587158" y="2091297"/>
                </a:cubicBezTo>
                <a:cubicBezTo>
                  <a:pt x="1582613" y="2093114"/>
                  <a:pt x="1581704" y="2094931"/>
                  <a:pt x="1578977" y="2096747"/>
                </a:cubicBezTo>
                <a:cubicBezTo>
                  <a:pt x="1580795" y="2097656"/>
                  <a:pt x="1582613" y="2097656"/>
                  <a:pt x="1579886" y="2099473"/>
                </a:cubicBezTo>
                <a:cubicBezTo>
                  <a:pt x="1580795" y="2101289"/>
                  <a:pt x="1581477" y="2100608"/>
                  <a:pt x="1582613" y="2099359"/>
                </a:cubicBezTo>
                <a:lnTo>
                  <a:pt x="1588027" y="2095865"/>
                </a:lnTo>
                <a:lnTo>
                  <a:pt x="1588029" y="2095865"/>
                </a:lnTo>
                <a:lnTo>
                  <a:pt x="1576250" y="2104015"/>
                </a:lnTo>
                <a:cubicBezTo>
                  <a:pt x="1571932" y="2106740"/>
                  <a:pt x="1567614" y="2109465"/>
                  <a:pt x="1564432" y="2112191"/>
                </a:cubicBezTo>
                <a:cubicBezTo>
                  <a:pt x="1543525" y="2117641"/>
                  <a:pt x="1517163" y="2136718"/>
                  <a:pt x="1500801" y="2136718"/>
                </a:cubicBezTo>
                <a:cubicBezTo>
                  <a:pt x="1507164" y="2133084"/>
                  <a:pt x="1523526" y="2129451"/>
                  <a:pt x="1523526" y="2121275"/>
                </a:cubicBezTo>
                <a:cubicBezTo>
                  <a:pt x="1516254" y="2115824"/>
                  <a:pt x="1510800" y="2129451"/>
                  <a:pt x="1506255" y="2124000"/>
                </a:cubicBezTo>
                <a:cubicBezTo>
                  <a:pt x="1516254" y="2118549"/>
                  <a:pt x="1520799" y="2120366"/>
                  <a:pt x="1523526" y="2113099"/>
                </a:cubicBezTo>
                <a:cubicBezTo>
                  <a:pt x="1519890" y="2114007"/>
                  <a:pt x="1519890" y="2111282"/>
                  <a:pt x="1518072" y="2112191"/>
                </a:cubicBezTo>
                <a:cubicBezTo>
                  <a:pt x="1508982" y="2116733"/>
                  <a:pt x="1499892" y="2124909"/>
                  <a:pt x="1502619" y="2128542"/>
                </a:cubicBezTo>
                <a:cubicBezTo>
                  <a:pt x="1501710" y="2124000"/>
                  <a:pt x="1497165" y="2133993"/>
                  <a:pt x="1495346" y="2129451"/>
                </a:cubicBezTo>
                <a:cubicBezTo>
                  <a:pt x="1498073" y="2126725"/>
                  <a:pt x="1497165" y="2123092"/>
                  <a:pt x="1498073" y="2120366"/>
                </a:cubicBezTo>
                <a:cubicBezTo>
                  <a:pt x="1508982" y="2116733"/>
                  <a:pt x="1515345" y="2112191"/>
                  <a:pt x="1516254" y="2106740"/>
                </a:cubicBezTo>
                <a:cubicBezTo>
                  <a:pt x="1500801" y="2104923"/>
                  <a:pt x="1491710" y="2112191"/>
                  <a:pt x="1480802" y="2114007"/>
                </a:cubicBezTo>
                <a:cubicBezTo>
                  <a:pt x="1478075" y="2117641"/>
                  <a:pt x="1475348" y="2121275"/>
                  <a:pt x="1472621" y="2124909"/>
                </a:cubicBezTo>
                <a:cubicBezTo>
                  <a:pt x="1469894" y="2127634"/>
                  <a:pt x="1466258" y="2126725"/>
                  <a:pt x="1462621" y="2125817"/>
                </a:cubicBezTo>
                <a:cubicBezTo>
                  <a:pt x="1459895" y="2124909"/>
                  <a:pt x="1458985" y="2120366"/>
                  <a:pt x="1454440" y="2123092"/>
                </a:cubicBezTo>
                <a:cubicBezTo>
                  <a:pt x="1448986" y="2126725"/>
                  <a:pt x="1441714" y="2128542"/>
                  <a:pt x="1437169" y="2133084"/>
                </a:cubicBezTo>
                <a:cubicBezTo>
                  <a:pt x="1426261" y="2143985"/>
                  <a:pt x="1413534" y="2151253"/>
                  <a:pt x="1399899" y="2156703"/>
                </a:cubicBezTo>
                <a:cubicBezTo>
                  <a:pt x="1399899" y="2156703"/>
                  <a:pt x="1399899" y="2156703"/>
                  <a:pt x="1399899" y="2157612"/>
                </a:cubicBezTo>
                <a:cubicBezTo>
                  <a:pt x="1399899" y="2157612"/>
                  <a:pt x="1400808" y="2158520"/>
                  <a:pt x="1400808" y="2159429"/>
                </a:cubicBezTo>
                <a:cubicBezTo>
                  <a:pt x="1413534" y="2156703"/>
                  <a:pt x="1423534" y="2160337"/>
                  <a:pt x="1437169" y="2153070"/>
                </a:cubicBezTo>
                <a:cubicBezTo>
                  <a:pt x="1436260" y="2153978"/>
                  <a:pt x="1435351" y="2154887"/>
                  <a:pt x="1434442" y="2155795"/>
                </a:cubicBezTo>
                <a:cubicBezTo>
                  <a:pt x="1442623" y="2153978"/>
                  <a:pt x="1450804" y="2152161"/>
                  <a:pt x="1459895" y="2151253"/>
                </a:cubicBezTo>
                <a:cubicBezTo>
                  <a:pt x="1465348" y="2160337"/>
                  <a:pt x="1449895" y="2150345"/>
                  <a:pt x="1450804" y="2158520"/>
                </a:cubicBezTo>
                <a:cubicBezTo>
                  <a:pt x="1456258" y="2159429"/>
                  <a:pt x="1474439" y="2155795"/>
                  <a:pt x="1474439" y="2149436"/>
                </a:cubicBezTo>
                <a:cubicBezTo>
                  <a:pt x="1470803" y="2151253"/>
                  <a:pt x="1466258" y="2153070"/>
                  <a:pt x="1462621" y="2154887"/>
                </a:cubicBezTo>
                <a:cubicBezTo>
                  <a:pt x="1463531" y="2151253"/>
                  <a:pt x="1468985" y="2149436"/>
                  <a:pt x="1473530" y="2146711"/>
                </a:cubicBezTo>
                <a:cubicBezTo>
                  <a:pt x="1474439" y="2146711"/>
                  <a:pt x="1474439" y="2146711"/>
                  <a:pt x="1474439" y="2146711"/>
                </a:cubicBezTo>
                <a:cubicBezTo>
                  <a:pt x="1477166" y="2144894"/>
                  <a:pt x="1479893" y="2143985"/>
                  <a:pt x="1481711" y="2142169"/>
                </a:cubicBezTo>
                <a:cubicBezTo>
                  <a:pt x="1483075" y="2142850"/>
                  <a:pt x="1490063" y="2141998"/>
                  <a:pt x="1491170" y="2142680"/>
                </a:cubicBezTo>
                <a:lnTo>
                  <a:pt x="1490226" y="2143644"/>
                </a:lnTo>
                <a:lnTo>
                  <a:pt x="1488983" y="2143985"/>
                </a:lnTo>
                <a:cubicBezTo>
                  <a:pt x="1488983" y="2143985"/>
                  <a:pt x="1488983" y="2143985"/>
                  <a:pt x="1489892" y="2143985"/>
                </a:cubicBezTo>
                <a:lnTo>
                  <a:pt x="1490226" y="2143644"/>
                </a:lnTo>
                <a:lnTo>
                  <a:pt x="1514209" y="2137059"/>
                </a:lnTo>
                <a:cubicBezTo>
                  <a:pt x="1522390" y="2134447"/>
                  <a:pt x="1530344" y="2131722"/>
                  <a:pt x="1538071" y="2129451"/>
                </a:cubicBezTo>
                <a:cubicBezTo>
                  <a:pt x="1558069" y="2123092"/>
                  <a:pt x="1576250" y="2117641"/>
                  <a:pt x="1596248" y="2117641"/>
                </a:cubicBezTo>
                <a:cubicBezTo>
                  <a:pt x="1599884" y="2109465"/>
                  <a:pt x="1607157" y="2106740"/>
                  <a:pt x="1615338" y="2105831"/>
                </a:cubicBezTo>
                <a:cubicBezTo>
                  <a:pt x="1636245" y="2099473"/>
                  <a:pt x="1652608" y="2087663"/>
                  <a:pt x="1663516" y="2076762"/>
                </a:cubicBezTo>
                <a:cubicBezTo>
                  <a:pt x="1669879" y="2084938"/>
                  <a:pt x="1679879" y="2063136"/>
                  <a:pt x="1689878" y="2063136"/>
                </a:cubicBezTo>
                <a:cubicBezTo>
                  <a:pt x="1688969" y="2060410"/>
                  <a:pt x="1690787" y="2059502"/>
                  <a:pt x="1687151" y="2059502"/>
                </a:cubicBezTo>
                <a:cubicBezTo>
                  <a:pt x="1697605" y="2058594"/>
                  <a:pt x="1703286" y="2052462"/>
                  <a:pt x="1709081" y="2045648"/>
                </a:cubicBezTo>
                <a:lnTo>
                  <a:pt x="1723518" y="2034194"/>
                </a:lnTo>
                <a:lnTo>
                  <a:pt x="1723782" y="2039843"/>
                </a:lnTo>
                <a:cubicBezTo>
                  <a:pt x="1720842" y="2045932"/>
                  <a:pt x="1710104" y="2052916"/>
                  <a:pt x="1708058" y="2060410"/>
                </a:cubicBezTo>
                <a:cubicBezTo>
                  <a:pt x="1691696" y="2060410"/>
                  <a:pt x="1684424" y="2074945"/>
                  <a:pt x="1667152" y="2084938"/>
                </a:cubicBezTo>
                <a:cubicBezTo>
                  <a:pt x="1667152" y="2086300"/>
                  <a:pt x="1667152" y="2089480"/>
                  <a:pt x="1666129" y="2092205"/>
                </a:cubicBezTo>
                <a:lnTo>
                  <a:pt x="1662463" y="2094532"/>
                </a:lnTo>
                <a:lnTo>
                  <a:pt x="1660675" y="2093341"/>
                </a:lnTo>
                <a:cubicBezTo>
                  <a:pt x="1658289" y="2092659"/>
                  <a:pt x="1654426" y="2092205"/>
                  <a:pt x="1653517" y="2091297"/>
                </a:cubicBezTo>
                <a:cubicBezTo>
                  <a:pt x="1644426" y="2094931"/>
                  <a:pt x="1637154" y="2101289"/>
                  <a:pt x="1629882" y="2106740"/>
                </a:cubicBezTo>
                <a:cubicBezTo>
                  <a:pt x="1635336" y="2107649"/>
                  <a:pt x="1639882" y="2109465"/>
                  <a:pt x="1641699" y="2111282"/>
                </a:cubicBezTo>
                <a:cubicBezTo>
                  <a:pt x="1639882" y="2112191"/>
                  <a:pt x="1638063" y="2112191"/>
                  <a:pt x="1636245" y="2113099"/>
                </a:cubicBezTo>
                <a:cubicBezTo>
                  <a:pt x="1636245" y="2114916"/>
                  <a:pt x="1636245" y="2115824"/>
                  <a:pt x="1638972" y="2117641"/>
                </a:cubicBezTo>
                <a:cubicBezTo>
                  <a:pt x="1628973" y="2124000"/>
                  <a:pt x="1627155" y="2120366"/>
                  <a:pt x="1620792" y="2121275"/>
                </a:cubicBezTo>
                <a:cubicBezTo>
                  <a:pt x="1628064" y="2128542"/>
                  <a:pt x="1596248" y="2136718"/>
                  <a:pt x="1589885" y="2144894"/>
                </a:cubicBezTo>
                <a:cubicBezTo>
                  <a:pt x="1589885" y="2142169"/>
                  <a:pt x="1586249" y="2142169"/>
                  <a:pt x="1581704" y="2143985"/>
                </a:cubicBezTo>
                <a:cubicBezTo>
                  <a:pt x="1583522" y="2145802"/>
                  <a:pt x="1585340" y="2144894"/>
                  <a:pt x="1583522" y="2148527"/>
                </a:cubicBezTo>
                <a:cubicBezTo>
                  <a:pt x="1537162" y="2163971"/>
                  <a:pt x="1495346" y="2175780"/>
                  <a:pt x="1452622" y="2188498"/>
                </a:cubicBezTo>
                <a:cubicBezTo>
                  <a:pt x="1437169" y="2187590"/>
                  <a:pt x="1395354" y="2193041"/>
                  <a:pt x="1399899" y="2207575"/>
                </a:cubicBezTo>
                <a:cubicBezTo>
                  <a:pt x="1348993" y="2223927"/>
                  <a:pt x="1293543" y="2227561"/>
                  <a:pt x="1236274" y="2232103"/>
                </a:cubicBezTo>
                <a:cubicBezTo>
                  <a:pt x="1217185" y="2225744"/>
                  <a:pt x="1193550" y="2229377"/>
                  <a:pt x="1175370" y="2230286"/>
                </a:cubicBezTo>
                <a:cubicBezTo>
                  <a:pt x="1178097" y="2230286"/>
                  <a:pt x="1170825" y="2226652"/>
                  <a:pt x="1165370" y="2228469"/>
                </a:cubicBezTo>
                <a:cubicBezTo>
                  <a:pt x="1147190" y="2234828"/>
                  <a:pt x="1178097" y="2240279"/>
                  <a:pt x="1193550" y="2239370"/>
                </a:cubicBezTo>
                <a:cubicBezTo>
                  <a:pt x="1179915" y="2239370"/>
                  <a:pt x="1192641" y="2249363"/>
                  <a:pt x="1195368" y="2252997"/>
                </a:cubicBezTo>
                <a:cubicBezTo>
                  <a:pt x="1224457" y="2255722"/>
                  <a:pt x="1248092" y="2254813"/>
                  <a:pt x="1273544" y="2257539"/>
                </a:cubicBezTo>
                <a:cubicBezTo>
                  <a:pt x="1279908" y="2256630"/>
                  <a:pt x="1280817" y="2252088"/>
                  <a:pt x="1288998" y="2252088"/>
                </a:cubicBezTo>
                <a:cubicBezTo>
                  <a:pt x="1299906" y="2257539"/>
                  <a:pt x="1311723" y="2246637"/>
                  <a:pt x="1324450" y="2246637"/>
                </a:cubicBezTo>
                <a:cubicBezTo>
                  <a:pt x="1332631" y="2245729"/>
                  <a:pt x="1338994" y="2251180"/>
                  <a:pt x="1346266" y="2250271"/>
                </a:cubicBezTo>
                <a:cubicBezTo>
                  <a:pt x="1354448" y="2249363"/>
                  <a:pt x="1361720" y="2242095"/>
                  <a:pt x="1368992" y="2241187"/>
                </a:cubicBezTo>
                <a:cubicBezTo>
                  <a:pt x="1373537" y="2241187"/>
                  <a:pt x="1380809" y="2242095"/>
                  <a:pt x="1384445" y="2242095"/>
                </a:cubicBezTo>
                <a:cubicBezTo>
                  <a:pt x="1384445" y="2242095"/>
                  <a:pt x="1382627" y="2239370"/>
                  <a:pt x="1381718" y="2239370"/>
                </a:cubicBezTo>
                <a:cubicBezTo>
                  <a:pt x="1389900" y="2238462"/>
                  <a:pt x="1393536" y="2242095"/>
                  <a:pt x="1400808" y="2241187"/>
                </a:cubicBezTo>
                <a:cubicBezTo>
                  <a:pt x="1401717" y="2241187"/>
                  <a:pt x="1401717" y="2236645"/>
                  <a:pt x="1402626" y="2235737"/>
                </a:cubicBezTo>
                <a:cubicBezTo>
                  <a:pt x="1410807" y="2231194"/>
                  <a:pt x="1423534" y="2236645"/>
                  <a:pt x="1434442" y="2234828"/>
                </a:cubicBezTo>
                <a:cubicBezTo>
                  <a:pt x="1440805" y="2228469"/>
                  <a:pt x="1424442" y="2230286"/>
                  <a:pt x="1435351" y="2226652"/>
                </a:cubicBezTo>
                <a:cubicBezTo>
                  <a:pt x="1437169" y="2231194"/>
                  <a:pt x="1447168" y="2228469"/>
                  <a:pt x="1451713" y="2230286"/>
                </a:cubicBezTo>
                <a:cubicBezTo>
                  <a:pt x="1457167" y="2220293"/>
                  <a:pt x="1480802" y="2223927"/>
                  <a:pt x="1475348" y="2216659"/>
                </a:cubicBezTo>
                <a:cubicBezTo>
                  <a:pt x="1484438" y="2215751"/>
                  <a:pt x="1497165" y="2214843"/>
                  <a:pt x="1508982" y="2212117"/>
                </a:cubicBezTo>
                <a:cubicBezTo>
                  <a:pt x="1520799" y="2209392"/>
                  <a:pt x="1531707" y="2205758"/>
                  <a:pt x="1539889" y="2203033"/>
                </a:cubicBezTo>
                <a:cubicBezTo>
                  <a:pt x="1537162" y="2203941"/>
                  <a:pt x="1538071" y="2205758"/>
                  <a:pt x="1538071" y="2208484"/>
                </a:cubicBezTo>
                <a:cubicBezTo>
                  <a:pt x="1557160" y="2201216"/>
                  <a:pt x="1563523" y="2199399"/>
                  <a:pt x="1574432" y="2198491"/>
                </a:cubicBezTo>
                <a:cubicBezTo>
                  <a:pt x="1573523" y="2197583"/>
                  <a:pt x="1571704" y="2197583"/>
                  <a:pt x="1570796" y="2196674"/>
                </a:cubicBezTo>
                <a:cubicBezTo>
                  <a:pt x="1584431" y="2192132"/>
                  <a:pt x="1598066" y="2188498"/>
                  <a:pt x="1609884" y="2183048"/>
                </a:cubicBezTo>
                <a:cubicBezTo>
                  <a:pt x="1620792" y="2177597"/>
                  <a:pt x="1630791" y="2173055"/>
                  <a:pt x="1638972" y="2168513"/>
                </a:cubicBezTo>
                <a:cubicBezTo>
                  <a:pt x="1641699" y="2169421"/>
                  <a:pt x="1644426" y="2170330"/>
                  <a:pt x="1648063" y="2170330"/>
                </a:cubicBezTo>
                <a:cubicBezTo>
                  <a:pt x="1652608" y="2163971"/>
                  <a:pt x="1655335" y="2164879"/>
                  <a:pt x="1660789" y="2165788"/>
                </a:cubicBezTo>
                <a:cubicBezTo>
                  <a:pt x="1664425" y="2161245"/>
                  <a:pt x="1659880" y="2156703"/>
                  <a:pt x="1668061" y="2156703"/>
                </a:cubicBezTo>
                <a:cubicBezTo>
                  <a:pt x="1661698" y="2163971"/>
                  <a:pt x="1679879" y="2155795"/>
                  <a:pt x="1685333" y="2154887"/>
                </a:cubicBezTo>
                <a:cubicBezTo>
                  <a:pt x="1683515" y="2152161"/>
                  <a:pt x="1690787" y="2150345"/>
                  <a:pt x="1687151" y="2146711"/>
                </a:cubicBezTo>
                <a:cubicBezTo>
                  <a:pt x="1686242" y="2143985"/>
                  <a:pt x="1679879" y="2148527"/>
                  <a:pt x="1678060" y="2146711"/>
                </a:cubicBezTo>
                <a:cubicBezTo>
                  <a:pt x="1693514" y="2139443"/>
                  <a:pt x="1696241" y="2143077"/>
                  <a:pt x="1699877" y="2149436"/>
                </a:cubicBezTo>
                <a:cubicBezTo>
                  <a:pt x="1695332" y="2153978"/>
                  <a:pt x="1685333" y="2158520"/>
                  <a:pt x="1680788" y="2163971"/>
                </a:cubicBezTo>
                <a:cubicBezTo>
                  <a:pt x="1672606" y="2158520"/>
                  <a:pt x="1648972" y="2174872"/>
                  <a:pt x="1644426" y="2180323"/>
                </a:cubicBezTo>
                <a:cubicBezTo>
                  <a:pt x="1647154" y="2179414"/>
                  <a:pt x="1647154" y="2182139"/>
                  <a:pt x="1649881" y="2181231"/>
                </a:cubicBezTo>
                <a:cubicBezTo>
                  <a:pt x="1649881" y="2179414"/>
                  <a:pt x="1648063" y="2177597"/>
                  <a:pt x="1650790" y="2175780"/>
                </a:cubicBezTo>
                <a:cubicBezTo>
                  <a:pt x="1668970" y="2177597"/>
                  <a:pt x="1681696" y="2165788"/>
                  <a:pt x="1699877" y="2155795"/>
                </a:cubicBezTo>
                <a:cubicBezTo>
                  <a:pt x="1697150" y="2163971"/>
                  <a:pt x="1707149" y="2157612"/>
                  <a:pt x="1709877" y="2162154"/>
                </a:cubicBezTo>
                <a:cubicBezTo>
                  <a:pt x="1690787" y="2172147"/>
                  <a:pt x="1670788" y="2180323"/>
                  <a:pt x="1653517" y="2189407"/>
                </a:cubicBezTo>
                <a:cubicBezTo>
                  <a:pt x="1659880" y="2183048"/>
                  <a:pt x="1644426" y="2188498"/>
                  <a:pt x="1641699" y="2188498"/>
                </a:cubicBezTo>
                <a:cubicBezTo>
                  <a:pt x="1638063" y="2192132"/>
                  <a:pt x="1625337" y="2203033"/>
                  <a:pt x="1621701" y="2202125"/>
                </a:cubicBezTo>
                <a:cubicBezTo>
                  <a:pt x="1624428" y="2201216"/>
                  <a:pt x="1623519" y="2199399"/>
                  <a:pt x="1622610" y="2197583"/>
                </a:cubicBezTo>
                <a:cubicBezTo>
                  <a:pt x="1614429" y="2208484"/>
                  <a:pt x="1598066" y="2211209"/>
                  <a:pt x="1584431" y="2218476"/>
                </a:cubicBezTo>
                <a:cubicBezTo>
                  <a:pt x="1599884" y="2212117"/>
                  <a:pt x="1593521" y="2217568"/>
                  <a:pt x="1606248" y="2214843"/>
                </a:cubicBezTo>
                <a:cubicBezTo>
                  <a:pt x="1595339" y="2221202"/>
                  <a:pt x="1589885" y="2224835"/>
                  <a:pt x="1579886" y="2223019"/>
                </a:cubicBezTo>
                <a:cubicBezTo>
                  <a:pt x="1581704" y="2227561"/>
                  <a:pt x="1581704" y="2227561"/>
                  <a:pt x="1581704" y="2227561"/>
                </a:cubicBezTo>
                <a:cubicBezTo>
                  <a:pt x="1568977" y="2229377"/>
                  <a:pt x="1553524" y="2235737"/>
                  <a:pt x="1538071" y="2243004"/>
                </a:cubicBezTo>
                <a:cubicBezTo>
                  <a:pt x="1529890" y="2245729"/>
                  <a:pt x="1521708" y="2249363"/>
                  <a:pt x="1513527" y="2252088"/>
                </a:cubicBezTo>
                <a:cubicBezTo>
                  <a:pt x="1505346" y="2254813"/>
                  <a:pt x="1497165" y="2256630"/>
                  <a:pt x="1488983" y="2257539"/>
                </a:cubicBezTo>
                <a:cubicBezTo>
                  <a:pt x="1488983" y="2259355"/>
                  <a:pt x="1489892" y="2261172"/>
                  <a:pt x="1487165" y="2262081"/>
                </a:cubicBezTo>
                <a:cubicBezTo>
                  <a:pt x="1458076" y="2263898"/>
                  <a:pt x="1419897" y="2283883"/>
                  <a:pt x="1404444" y="2281158"/>
                </a:cubicBezTo>
                <a:cubicBezTo>
                  <a:pt x="1404444" y="2286608"/>
                  <a:pt x="1418079" y="2285700"/>
                  <a:pt x="1424442" y="2281158"/>
                </a:cubicBezTo>
                <a:cubicBezTo>
                  <a:pt x="1424442" y="2291150"/>
                  <a:pt x="1407171" y="2287517"/>
                  <a:pt x="1399899" y="2287517"/>
                </a:cubicBezTo>
                <a:cubicBezTo>
                  <a:pt x="1400808" y="2287517"/>
                  <a:pt x="1400808" y="2290242"/>
                  <a:pt x="1400808" y="2290242"/>
                </a:cubicBezTo>
                <a:cubicBezTo>
                  <a:pt x="1389900" y="2290242"/>
                  <a:pt x="1384445" y="2284791"/>
                  <a:pt x="1372628" y="2285700"/>
                </a:cubicBezTo>
                <a:cubicBezTo>
                  <a:pt x="1358084" y="2286608"/>
                  <a:pt x="1354448" y="2294784"/>
                  <a:pt x="1335358" y="2295692"/>
                </a:cubicBezTo>
                <a:cubicBezTo>
                  <a:pt x="1339903" y="2287517"/>
                  <a:pt x="1315359" y="2297510"/>
                  <a:pt x="1308087" y="2294784"/>
                </a:cubicBezTo>
                <a:cubicBezTo>
                  <a:pt x="1322632" y="2292059"/>
                  <a:pt x="1314450" y="2292059"/>
                  <a:pt x="1302633" y="2292967"/>
                </a:cubicBezTo>
                <a:cubicBezTo>
                  <a:pt x="1290816" y="2293876"/>
                  <a:pt x="1275362" y="2294784"/>
                  <a:pt x="1275362" y="2300235"/>
                </a:cubicBezTo>
                <a:cubicBezTo>
                  <a:pt x="1284453" y="2299326"/>
                  <a:pt x="1286271" y="2302960"/>
                  <a:pt x="1292634" y="2303868"/>
                </a:cubicBezTo>
                <a:cubicBezTo>
                  <a:pt x="1277181" y="2303868"/>
                  <a:pt x="1284453" y="2305685"/>
                  <a:pt x="1281725" y="2311136"/>
                </a:cubicBezTo>
                <a:cubicBezTo>
                  <a:pt x="1269908" y="2310227"/>
                  <a:pt x="1268090" y="2314770"/>
                  <a:pt x="1259909" y="2315678"/>
                </a:cubicBezTo>
                <a:cubicBezTo>
                  <a:pt x="1260818" y="2311136"/>
                  <a:pt x="1272635" y="2311136"/>
                  <a:pt x="1276271" y="2307502"/>
                </a:cubicBezTo>
                <a:cubicBezTo>
                  <a:pt x="1272635" y="2307502"/>
                  <a:pt x="1269908" y="2306594"/>
                  <a:pt x="1268090" y="2306594"/>
                </a:cubicBezTo>
                <a:cubicBezTo>
                  <a:pt x="1261727" y="2308410"/>
                  <a:pt x="1258091" y="2315678"/>
                  <a:pt x="1251728" y="2310227"/>
                </a:cubicBezTo>
                <a:cubicBezTo>
                  <a:pt x="1251728" y="2312953"/>
                  <a:pt x="1250819" y="2314770"/>
                  <a:pt x="1249001" y="2315678"/>
                </a:cubicBezTo>
                <a:cubicBezTo>
                  <a:pt x="1270817" y="2316586"/>
                  <a:pt x="1286271" y="2317495"/>
                  <a:pt x="1300815" y="2316586"/>
                </a:cubicBezTo>
                <a:cubicBezTo>
                  <a:pt x="1316268" y="2315678"/>
                  <a:pt x="1329904" y="2312953"/>
                  <a:pt x="1350812" y="2306594"/>
                </a:cubicBezTo>
                <a:cubicBezTo>
                  <a:pt x="1362629" y="2307502"/>
                  <a:pt x="1375355" y="2303868"/>
                  <a:pt x="1388081" y="2301143"/>
                </a:cubicBezTo>
                <a:cubicBezTo>
                  <a:pt x="1400808" y="2298418"/>
                  <a:pt x="1413534" y="2296601"/>
                  <a:pt x="1427170" y="2296601"/>
                </a:cubicBezTo>
                <a:cubicBezTo>
                  <a:pt x="1427170" y="2293876"/>
                  <a:pt x="1436260" y="2293876"/>
                  <a:pt x="1434442" y="2291150"/>
                </a:cubicBezTo>
                <a:cubicBezTo>
                  <a:pt x="1468985" y="2286608"/>
                  <a:pt x="1500801" y="2263898"/>
                  <a:pt x="1530798" y="2265714"/>
                </a:cubicBezTo>
                <a:cubicBezTo>
                  <a:pt x="1523526" y="2268440"/>
                  <a:pt x="1512618" y="2270257"/>
                  <a:pt x="1512618" y="2273890"/>
                </a:cubicBezTo>
                <a:cubicBezTo>
                  <a:pt x="1521708" y="2272073"/>
                  <a:pt x="1558978" y="2263898"/>
                  <a:pt x="1548070" y="2256630"/>
                </a:cubicBezTo>
                <a:cubicBezTo>
                  <a:pt x="1554433" y="2254813"/>
                  <a:pt x="1560796" y="2254813"/>
                  <a:pt x="1568977" y="2250271"/>
                </a:cubicBezTo>
                <a:cubicBezTo>
                  <a:pt x="1575340" y="2254813"/>
                  <a:pt x="1556251" y="2255722"/>
                  <a:pt x="1557160" y="2259355"/>
                </a:cubicBezTo>
                <a:cubicBezTo>
                  <a:pt x="1569887" y="2255722"/>
                  <a:pt x="1597157" y="2249363"/>
                  <a:pt x="1602611" y="2238462"/>
                </a:cubicBezTo>
                <a:cubicBezTo>
                  <a:pt x="1627155" y="2230286"/>
                  <a:pt x="1647154" y="2220293"/>
                  <a:pt x="1664425" y="2212117"/>
                </a:cubicBezTo>
                <a:cubicBezTo>
                  <a:pt x="1682606" y="2203033"/>
                  <a:pt x="1698059" y="2193949"/>
                  <a:pt x="1710786" y="2183048"/>
                </a:cubicBezTo>
                <a:cubicBezTo>
                  <a:pt x="1716240" y="2189407"/>
                  <a:pt x="1714422" y="2177597"/>
                  <a:pt x="1719876" y="2175780"/>
                </a:cubicBezTo>
                <a:cubicBezTo>
                  <a:pt x="1726239" y="2173963"/>
                  <a:pt x="1720785" y="2183048"/>
                  <a:pt x="1725330" y="2181231"/>
                </a:cubicBezTo>
                <a:cubicBezTo>
                  <a:pt x="1728057" y="2179414"/>
                  <a:pt x="1728966" y="2180323"/>
                  <a:pt x="1730784" y="2179414"/>
                </a:cubicBezTo>
                <a:cubicBezTo>
                  <a:pt x="1740783" y="2174872"/>
                  <a:pt x="1737147" y="2171238"/>
                  <a:pt x="1742601" y="2167605"/>
                </a:cubicBezTo>
                <a:cubicBezTo>
                  <a:pt x="1748055" y="2169421"/>
                  <a:pt x="1758964" y="2161245"/>
                  <a:pt x="1768054" y="2155795"/>
                </a:cubicBezTo>
                <a:lnTo>
                  <a:pt x="1769861" y="2153185"/>
                </a:lnTo>
                <a:lnTo>
                  <a:pt x="1768963" y="2162154"/>
                </a:lnTo>
                <a:cubicBezTo>
                  <a:pt x="1772599" y="2162154"/>
                  <a:pt x="1778962" y="2158520"/>
                  <a:pt x="1782598" y="2159429"/>
                </a:cubicBezTo>
                <a:cubicBezTo>
                  <a:pt x="1775326" y="2167605"/>
                  <a:pt x="1745328" y="2174872"/>
                  <a:pt x="1733511" y="2191223"/>
                </a:cubicBezTo>
                <a:cubicBezTo>
                  <a:pt x="1729875" y="2187590"/>
                  <a:pt x="1723512" y="2194857"/>
                  <a:pt x="1718058" y="2197583"/>
                </a:cubicBezTo>
                <a:cubicBezTo>
                  <a:pt x="1705331" y="2193041"/>
                  <a:pt x="1668970" y="2211209"/>
                  <a:pt x="1655335" y="2219385"/>
                </a:cubicBezTo>
                <a:cubicBezTo>
                  <a:pt x="1656244" y="2222110"/>
                  <a:pt x="1678060" y="2209392"/>
                  <a:pt x="1671697" y="2215751"/>
                </a:cubicBezTo>
                <a:cubicBezTo>
                  <a:pt x="1663516" y="2218476"/>
                  <a:pt x="1656244" y="2222110"/>
                  <a:pt x="1658062" y="2226652"/>
                </a:cubicBezTo>
                <a:cubicBezTo>
                  <a:pt x="1662607" y="2224835"/>
                  <a:pt x="1671697" y="2217568"/>
                  <a:pt x="1673515" y="2220293"/>
                </a:cubicBezTo>
                <a:cubicBezTo>
                  <a:pt x="1666243" y="2226652"/>
                  <a:pt x="1648972" y="2231194"/>
                  <a:pt x="1657153" y="2238462"/>
                </a:cubicBezTo>
                <a:cubicBezTo>
                  <a:pt x="1646245" y="2243912"/>
                  <a:pt x="1658062" y="2231194"/>
                  <a:pt x="1647154" y="2236645"/>
                </a:cubicBezTo>
                <a:cubicBezTo>
                  <a:pt x="1647154" y="2237553"/>
                  <a:pt x="1645335" y="2239370"/>
                  <a:pt x="1642609" y="2240279"/>
                </a:cubicBezTo>
                <a:cubicBezTo>
                  <a:pt x="1641699" y="2247546"/>
                  <a:pt x="1649881" y="2244821"/>
                  <a:pt x="1654426" y="2245729"/>
                </a:cubicBezTo>
                <a:cubicBezTo>
                  <a:pt x="1643518" y="2254813"/>
                  <a:pt x="1640790" y="2249363"/>
                  <a:pt x="1639882" y="2247546"/>
                </a:cubicBezTo>
                <a:cubicBezTo>
                  <a:pt x="1632609" y="2254813"/>
                  <a:pt x="1648063" y="2250271"/>
                  <a:pt x="1642609" y="2256630"/>
                </a:cubicBezTo>
                <a:cubicBezTo>
                  <a:pt x="1632609" y="2263898"/>
                  <a:pt x="1620792" y="2268440"/>
                  <a:pt x="1614429" y="2270257"/>
                </a:cubicBezTo>
                <a:cubicBezTo>
                  <a:pt x="1618065" y="2269348"/>
                  <a:pt x="1618065" y="2267531"/>
                  <a:pt x="1618974" y="2265714"/>
                </a:cubicBezTo>
                <a:cubicBezTo>
                  <a:pt x="1614429" y="2268440"/>
                  <a:pt x="1606248" y="2265714"/>
                  <a:pt x="1605338" y="2270257"/>
                </a:cubicBezTo>
                <a:cubicBezTo>
                  <a:pt x="1608975" y="2269348"/>
                  <a:pt x="1613520" y="2267531"/>
                  <a:pt x="1614429" y="2269348"/>
                </a:cubicBezTo>
                <a:cubicBezTo>
                  <a:pt x="1600793" y="2278432"/>
                  <a:pt x="1575340" y="2283883"/>
                  <a:pt x="1568068" y="2292967"/>
                </a:cubicBezTo>
                <a:cubicBezTo>
                  <a:pt x="1560796" y="2293876"/>
                  <a:pt x="1571704" y="2287517"/>
                  <a:pt x="1563523" y="2288425"/>
                </a:cubicBezTo>
                <a:cubicBezTo>
                  <a:pt x="1548070" y="2292059"/>
                  <a:pt x="1551706" y="2298418"/>
                  <a:pt x="1541707" y="2302960"/>
                </a:cubicBezTo>
                <a:cubicBezTo>
                  <a:pt x="1538980" y="2301143"/>
                  <a:pt x="1542616" y="2293876"/>
                  <a:pt x="1536253" y="2296601"/>
                </a:cubicBezTo>
                <a:cubicBezTo>
                  <a:pt x="1527162" y="2300235"/>
                  <a:pt x="1509891" y="2301143"/>
                  <a:pt x="1513527" y="2307502"/>
                </a:cubicBezTo>
                <a:cubicBezTo>
                  <a:pt x="1516254" y="2308410"/>
                  <a:pt x="1534434" y="2303868"/>
                  <a:pt x="1528071" y="2306594"/>
                </a:cubicBezTo>
                <a:cubicBezTo>
                  <a:pt x="1511709" y="2308410"/>
                  <a:pt x="1501710" y="2313861"/>
                  <a:pt x="1492619" y="2310227"/>
                </a:cubicBezTo>
                <a:cubicBezTo>
                  <a:pt x="1482620" y="2314770"/>
                  <a:pt x="1497165" y="2317495"/>
                  <a:pt x="1487165" y="2320220"/>
                </a:cubicBezTo>
                <a:cubicBezTo>
                  <a:pt x="1482620" y="2320220"/>
                  <a:pt x="1485347" y="2314770"/>
                  <a:pt x="1479893" y="2316586"/>
                </a:cubicBezTo>
                <a:cubicBezTo>
                  <a:pt x="1477166" y="2319312"/>
                  <a:pt x="1448986" y="2332938"/>
                  <a:pt x="1460804" y="2323854"/>
                </a:cubicBezTo>
                <a:cubicBezTo>
                  <a:pt x="1449895" y="2328396"/>
                  <a:pt x="1447168" y="2328396"/>
                  <a:pt x="1430806" y="2332938"/>
                </a:cubicBezTo>
                <a:cubicBezTo>
                  <a:pt x="1429897" y="2330213"/>
                  <a:pt x="1430806" y="2326579"/>
                  <a:pt x="1427170" y="2327488"/>
                </a:cubicBezTo>
                <a:cubicBezTo>
                  <a:pt x="1404444" y="2334755"/>
                  <a:pt x="1381718" y="2337480"/>
                  <a:pt x="1360811" y="2340206"/>
                </a:cubicBezTo>
                <a:cubicBezTo>
                  <a:pt x="1338994" y="2342931"/>
                  <a:pt x="1318995" y="2345656"/>
                  <a:pt x="1298088" y="2349290"/>
                </a:cubicBezTo>
                <a:cubicBezTo>
                  <a:pt x="1297179" y="2346564"/>
                  <a:pt x="1301724" y="2344748"/>
                  <a:pt x="1298088" y="2344748"/>
                </a:cubicBezTo>
                <a:cubicBezTo>
                  <a:pt x="1281725" y="2348381"/>
                  <a:pt x="1268999" y="2351106"/>
                  <a:pt x="1258091" y="2345656"/>
                </a:cubicBezTo>
                <a:cubicBezTo>
                  <a:pt x="1258091" y="2347473"/>
                  <a:pt x="1259909" y="2348381"/>
                  <a:pt x="1261727" y="2349290"/>
                </a:cubicBezTo>
                <a:cubicBezTo>
                  <a:pt x="1249910" y="2347473"/>
                  <a:pt x="1234456" y="2351106"/>
                  <a:pt x="1224457" y="2353832"/>
                </a:cubicBezTo>
                <a:cubicBezTo>
                  <a:pt x="1232638" y="2359282"/>
                  <a:pt x="1247183" y="2353832"/>
                  <a:pt x="1249910" y="2363824"/>
                </a:cubicBezTo>
                <a:cubicBezTo>
                  <a:pt x="1230820" y="2363824"/>
                  <a:pt x="1221730" y="2351106"/>
                  <a:pt x="1199004" y="2354740"/>
                </a:cubicBezTo>
                <a:cubicBezTo>
                  <a:pt x="1195368" y="2352015"/>
                  <a:pt x="1206276" y="2349290"/>
                  <a:pt x="1199004" y="2349290"/>
                </a:cubicBezTo>
                <a:cubicBezTo>
                  <a:pt x="1190823" y="2351106"/>
                  <a:pt x="1188096" y="2351106"/>
                  <a:pt x="1182642" y="2347473"/>
                </a:cubicBezTo>
                <a:cubicBezTo>
                  <a:pt x="1182642" y="2352923"/>
                  <a:pt x="1173552" y="2352923"/>
                  <a:pt x="1168097" y="2354740"/>
                </a:cubicBezTo>
                <a:cubicBezTo>
                  <a:pt x="1145372" y="2347473"/>
                  <a:pt x="1123555" y="2356557"/>
                  <a:pt x="1103557" y="2346564"/>
                </a:cubicBezTo>
                <a:cubicBezTo>
                  <a:pt x="1091739" y="2346564"/>
                  <a:pt x="1079013" y="2346564"/>
                  <a:pt x="1066286" y="2345656"/>
                </a:cubicBezTo>
                <a:cubicBezTo>
                  <a:pt x="1053560" y="2343839"/>
                  <a:pt x="1039925" y="2342022"/>
                  <a:pt x="1026289" y="2340206"/>
                </a:cubicBezTo>
                <a:cubicBezTo>
                  <a:pt x="999928" y="2334755"/>
                  <a:pt x="975384" y="2329304"/>
                  <a:pt x="958113" y="2322945"/>
                </a:cubicBezTo>
                <a:cubicBezTo>
                  <a:pt x="955386" y="2326579"/>
                  <a:pt x="942659" y="2321128"/>
                  <a:pt x="942659" y="2327488"/>
                </a:cubicBezTo>
                <a:cubicBezTo>
                  <a:pt x="928115" y="2317495"/>
                  <a:pt x="917207" y="2324762"/>
                  <a:pt x="908116" y="2314770"/>
                </a:cubicBezTo>
                <a:cubicBezTo>
                  <a:pt x="910843" y="2315678"/>
                  <a:pt x="914480" y="2316586"/>
                  <a:pt x="913570" y="2313861"/>
                </a:cubicBezTo>
                <a:cubicBezTo>
                  <a:pt x="908116" y="2311136"/>
                  <a:pt x="907207" y="2311136"/>
                  <a:pt x="895390" y="2307502"/>
                </a:cubicBezTo>
                <a:cubicBezTo>
                  <a:pt x="894481" y="2309319"/>
                  <a:pt x="894481" y="2312044"/>
                  <a:pt x="888118" y="2310227"/>
                </a:cubicBezTo>
                <a:cubicBezTo>
                  <a:pt x="882663" y="2298418"/>
                  <a:pt x="858120" y="2301143"/>
                  <a:pt x="844485" y="2299326"/>
                </a:cubicBezTo>
                <a:cubicBezTo>
                  <a:pt x="844485" y="2296601"/>
                  <a:pt x="849030" y="2297510"/>
                  <a:pt x="850848" y="2296601"/>
                </a:cubicBezTo>
                <a:cubicBezTo>
                  <a:pt x="840849" y="2292967"/>
                  <a:pt x="821759" y="2284791"/>
                  <a:pt x="817214" y="2291150"/>
                </a:cubicBezTo>
                <a:cubicBezTo>
                  <a:pt x="823577" y="2294784"/>
                  <a:pt x="828122" y="2288425"/>
                  <a:pt x="830849" y="2294784"/>
                </a:cubicBezTo>
                <a:cubicBezTo>
                  <a:pt x="827213" y="2293876"/>
                  <a:pt x="826304" y="2296601"/>
                  <a:pt x="824486" y="2296601"/>
                </a:cubicBezTo>
                <a:cubicBezTo>
                  <a:pt x="798124" y="2278432"/>
                  <a:pt x="757218" y="2265714"/>
                  <a:pt x="738128" y="2259355"/>
                </a:cubicBezTo>
                <a:cubicBezTo>
                  <a:pt x="730856" y="2256630"/>
                  <a:pt x="729947" y="2251180"/>
                  <a:pt x="727220" y="2249363"/>
                </a:cubicBezTo>
                <a:cubicBezTo>
                  <a:pt x="719039" y="2245729"/>
                  <a:pt x="709949" y="2248454"/>
                  <a:pt x="697222" y="2240279"/>
                </a:cubicBezTo>
                <a:cubicBezTo>
                  <a:pt x="699040" y="2241187"/>
                  <a:pt x="693586" y="2238462"/>
                  <a:pt x="687223" y="2234828"/>
                </a:cubicBezTo>
                <a:cubicBezTo>
                  <a:pt x="684496" y="2233920"/>
                  <a:pt x="659043" y="2217568"/>
                  <a:pt x="649953" y="2219385"/>
                </a:cubicBezTo>
                <a:cubicBezTo>
                  <a:pt x="647226" y="2222110"/>
                  <a:pt x="669043" y="2231194"/>
                  <a:pt x="659952" y="2230286"/>
                </a:cubicBezTo>
                <a:cubicBezTo>
                  <a:pt x="651771" y="2224835"/>
                  <a:pt x="649044" y="2222110"/>
                  <a:pt x="639954" y="2219385"/>
                </a:cubicBezTo>
                <a:cubicBezTo>
                  <a:pt x="642681" y="2216659"/>
                  <a:pt x="639954" y="2213934"/>
                  <a:pt x="636318" y="2212117"/>
                </a:cubicBezTo>
                <a:cubicBezTo>
                  <a:pt x="632682" y="2209392"/>
                  <a:pt x="627227" y="2207575"/>
                  <a:pt x="624500" y="2207575"/>
                </a:cubicBezTo>
                <a:cubicBezTo>
                  <a:pt x="630863" y="2213934"/>
                  <a:pt x="641772" y="2220293"/>
                  <a:pt x="642681" y="2226652"/>
                </a:cubicBezTo>
                <a:cubicBezTo>
                  <a:pt x="628136" y="2216659"/>
                  <a:pt x="603593" y="2193041"/>
                  <a:pt x="598138" y="2205758"/>
                </a:cubicBezTo>
                <a:cubicBezTo>
                  <a:pt x="599048" y="2204850"/>
                  <a:pt x="595412" y="2201216"/>
                  <a:pt x="593593" y="2203033"/>
                </a:cubicBezTo>
                <a:cubicBezTo>
                  <a:pt x="601775" y="2212117"/>
                  <a:pt x="596320" y="2212117"/>
                  <a:pt x="602684" y="2220293"/>
                </a:cubicBezTo>
                <a:cubicBezTo>
                  <a:pt x="589957" y="2205758"/>
                  <a:pt x="574504" y="2198491"/>
                  <a:pt x="559959" y="2190315"/>
                </a:cubicBezTo>
                <a:cubicBezTo>
                  <a:pt x="546324" y="2183048"/>
                  <a:pt x="530871" y="2175780"/>
                  <a:pt x="523598" y="2157612"/>
                </a:cubicBezTo>
                <a:cubicBezTo>
                  <a:pt x="521780" y="2159429"/>
                  <a:pt x="524507" y="2162154"/>
                  <a:pt x="522690" y="2163971"/>
                </a:cubicBezTo>
                <a:cubicBezTo>
                  <a:pt x="515417" y="2159429"/>
                  <a:pt x="519053" y="2155795"/>
                  <a:pt x="508145" y="2150345"/>
                </a:cubicBezTo>
                <a:cubicBezTo>
                  <a:pt x="507236" y="2152161"/>
                  <a:pt x="503600" y="2150345"/>
                  <a:pt x="501782" y="2153070"/>
                </a:cubicBezTo>
                <a:cubicBezTo>
                  <a:pt x="496328" y="2147619"/>
                  <a:pt x="489965" y="2143077"/>
                  <a:pt x="488146" y="2138535"/>
                </a:cubicBezTo>
                <a:cubicBezTo>
                  <a:pt x="497237" y="2146711"/>
                  <a:pt x="503600" y="2147619"/>
                  <a:pt x="508145" y="2144894"/>
                </a:cubicBezTo>
                <a:cubicBezTo>
                  <a:pt x="491783" y="2134901"/>
                  <a:pt x="489056" y="2124000"/>
                  <a:pt x="469966" y="2119458"/>
                </a:cubicBezTo>
                <a:cubicBezTo>
                  <a:pt x="479965" y="2124909"/>
                  <a:pt x="474511" y="2127634"/>
                  <a:pt x="484510" y="2133993"/>
                </a:cubicBezTo>
                <a:cubicBezTo>
                  <a:pt x="479965" y="2134901"/>
                  <a:pt x="477238" y="2140352"/>
                  <a:pt x="469057" y="2133993"/>
                </a:cubicBezTo>
                <a:cubicBezTo>
                  <a:pt x="470875" y="2131267"/>
                  <a:pt x="473602" y="2130359"/>
                  <a:pt x="470875" y="2127634"/>
                </a:cubicBezTo>
                <a:cubicBezTo>
                  <a:pt x="468148" y="2133084"/>
                  <a:pt x="436332" y="2113099"/>
                  <a:pt x="424515" y="2101289"/>
                </a:cubicBezTo>
                <a:cubicBezTo>
                  <a:pt x="426333" y="2094931"/>
                  <a:pt x="432696" y="2103106"/>
                  <a:pt x="434514" y="2098564"/>
                </a:cubicBezTo>
                <a:cubicBezTo>
                  <a:pt x="430878" y="2097656"/>
                  <a:pt x="426333" y="2093114"/>
                  <a:pt x="420879" y="2088571"/>
                </a:cubicBezTo>
                <a:cubicBezTo>
                  <a:pt x="422697" y="2094931"/>
                  <a:pt x="421788" y="2093114"/>
                  <a:pt x="417242" y="2096747"/>
                </a:cubicBezTo>
                <a:cubicBezTo>
                  <a:pt x="409061" y="2091297"/>
                  <a:pt x="417242" y="2090388"/>
                  <a:pt x="411788" y="2085846"/>
                </a:cubicBezTo>
                <a:cubicBezTo>
                  <a:pt x="408152" y="2090388"/>
                  <a:pt x="398153" y="2077670"/>
                  <a:pt x="393608" y="2079487"/>
                </a:cubicBezTo>
                <a:cubicBezTo>
                  <a:pt x="388154" y="2066769"/>
                  <a:pt x="381790" y="2067678"/>
                  <a:pt x="380881" y="2071311"/>
                </a:cubicBezTo>
                <a:cubicBezTo>
                  <a:pt x="375427" y="2061319"/>
                  <a:pt x="371791" y="2059502"/>
                  <a:pt x="369064" y="2050418"/>
                </a:cubicBezTo>
                <a:cubicBezTo>
                  <a:pt x="363610" y="2049509"/>
                  <a:pt x="368155" y="2052235"/>
                  <a:pt x="364519" y="2054960"/>
                </a:cubicBezTo>
                <a:cubicBezTo>
                  <a:pt x="357247" y="2044967"/>
                  <a:pt x="357247" y="2046784"/>
                  <a:pt x="349066" y="2041334"/>
                </a:cubicBezTo>
                <a:cubicBezTo>
                  <a:pt x="347248" y="2037700"/>
                  <a:pt x="347248" y="2034066"/>
                  <a:pt x="345430" y="2029524"/>
                </a:cubicBezTo>
                <a:cubicBezTo>
                  <a:pt x="339066" y="2027707"/>
                  <a:pt x="336339" y="2021348"/>
                  <a:pt x="339975" y="2030432"/>
                </a:cubicBezTo>
                <a:cubicBezTo>
                  <a:pt x="316341" y="2008630"/>
                  <a:pt x="321795" y="1989553"/>
                  <a:pt x="309069" y="1980469"/>
                </a:cubicBezTo>
                <a:cubicBezTo>
                  <a:pt x="316341" y="1972293"/>
                  <a:pt x="303614" y="1965026"/>
                  <a:pt x="293615" y="1958667"/>
                </a:cubicBezTo>
                <a:cubicBezTo>
                  <a:pt x="293615" y="1954125"/>
                  <a:pt x="303614" y="1961392"/>
                  <a:pt x="298160" y="1955033"/>
                </a:cubicBezTo>
                <a:cubicBezTo>
                  <a:pt x="290888" y="1951399"/>
                  <a:pt x="286343" y="1946857"/>
                  <a:pt x="280889" y="1936864"/>
                </a:cubicBezTo>
                <a:cubicBezTo>
                  <a:pt x="275435" y="1937773"/>
                  <a:pt x="279980" y="1943224"/>
                  <a:pt x="278162" y="1945949"/>
                </a:cubicBezTo>
                <a:cubicBezTo>
                  <a:pt x="276344" y="1939590"/>
                  <a:pt x="269071" y="1933231"/>
                  <a:pt x="269071" y="1931414"/>
                </a:cubicBezTo>
                <a:cubicBezTo>
                  <a:pt x="272708" y="1934139"/>
                  <a:pt x="275435" y="1935048"/>
                  <a:pt x="278162" y="1935048"/>
                </a:cubicBezTo>
                <a:cubicBezTo>
                  <a:pt x="273617" y="1929597"/>
                  <a:pt x="274525" y="1926872"/>
                  <a:pt x="269071" y="1920513"/>
                </a:cubicBezTo>
                <a:cubicBezTo>
                  <a:pt x="265435" y="1923238"/>
                  <a:pt x="265435" y="1923238"/>
                  <a:pt x="265435" y="1923238"/>
                </a:cubicBezTo>
                <a:cubicBezTo>
                  <a:pt x="257254" y="1898711"/>
                  <a:pt x="230892" y="1876000"/>
                  <a:pt x="230892" y="1863282"/>
                </a:cubicBezTo>
                <a:cubicBezTo>
                  <a:pt x="226347" y="1855106"/>
                  <a:pt x="223620" y="1860557"/>
                  <a:pt x="219984" y="1856923"/>
                </a:cubicBezTo>
                <a:cubicBezTo>
                  <a:pt x="221802" y="1855106"/>
                  <a:pt x="223620" y="1856015"/>
                  <a:pt x="225438" y="1856923"/>
                </a:cubicBezTo>
                <a:cubicBezTo>
                  <a:pt x="223620" y="1849656"/>
                  <a:pt x="197258" y="1826036"/>
                  <a:pt x="212712" y="1837846"/>
                </a:cubicBezTo>
                <a:cubicBezTo>
                  <a:pt x="205440" y="1826036"/>
                  <a:pt x="198167" y="1826036"/>
                  <a:pt x="197258" y="1816952"/>
                </a:cubicBezTo>
                <a:cubicBezTo>
                  <a:pt x="200894" y="1822403"/>
                  <a:pt x="203622" y="1820586"/>
                  <a:pt x="200894" y="1815136"/>
                </a:cubicBezTo>
                <a:cubicBezTo>
                  <a:pt x="200894" y="1819678"/>
                  <a:pt x="198167" y="1818769"/>
                  <a:pt x="193622" y="1812410"/>
                </a:cubicBezTo>
                <a:cubicBezTo>
                  <a:pt x="194531" y="1808776"/>
                  <a:pt x="191804" y="1802418"/>
                  <a:pt x="190895" y="1797875"/>
                </a:cubicBezTo>
                <a:cubicBezTo>
                  <a:pt x="190895" y="1806051"/>
                  <a:pt x="181805" y="1787883"/>
                  <a:pt x="180896" y="1783341"/>
                </a:cubicBezTo>
                <a:cubicBezTo>
                  <a:pt x="181805" y="1785158"/>
                  <a:pt x="183623" y="1787883"/>
                  <a:pt x="184532" y="1787883"/>
                </a:cubicBezTo>
                <a:cubicBezTo>
                  <a:pt x="182714" y="1782432"/>
                  <a:pt x="177260" y="1767897"/>
                  <a:pt x="171806" y="1765172"/>
                </a:cubicBezTo>
                <a:cubicBezTo>
                  <a:pt x="170897" y="1767897"/>
                  <a:pt x="177260" y="1775165"/>
                  <a:pt x="174533" y="1776982"/>
                </a:cubicBezTo>
                <a:cubicBezTo>
                  <a:pt x="167261" y="1769714"/>
                  <a:pt x="169988" y="1765172"/>
                  <a:pt x="166352" y="1756088"/>
                </a:cubicBezTo>
                <a:cubicBezTo>
                  <a:pt x="155443" y="1756088"/>
                  <a:pt x="159080" y="1727018"/>
                  <a:pt x="148171" y="1729744"/>
                </a:cubicBezTo>
                <a:cubicBezTo>
                  <a:pt x="155443" y="1738828"/>
                  <a:pt x="156352" y="1748821"/>
                  <a:pt x="158170" y="1756996"/>
                </a:cubicBezTo>
                <a:cubicBezTo>
                  <a:pt x="159989" y="1765172"/>
                  <a:pt x="161806" y="1772440"/>
                  <a:pt x="170897" y="1776073"/>
                </a:cubicBezTo>
                <a:cubicBezTo>
                  <a:pt x="163625" y="1779707"/>
                  <a:pt x="172715" y="1786066"/>
                  <a:pt x="177260" y="1798784"/>
                </a:cubicBezTo>
                <a:cubicBezTo>
                  <a:pt x="171806" y="1797875"/>
                  <a:pt x="176351" y="1804234"/>
                  <a:pt x="175442" y="1806051"/>
                </a:cubicBezTo>
                <a:cubicBezTo>
                  <a:pt x="167261" y="1795150"/>
                  <a:pt x="172715" y="1798784"/>
                  <a:pt x="171806" y="1795150"/>
                </a:cubicBezTo>
                <a:cubicBezTo>
                  <a:pt x="169079" y="1793333"/>
                  <a:pt x="166352" y="1786066"/>
                  <a:pt x="163625" y="1789700"/>
                </a:cubicBezTo>
                <a:cubicBezTo>
                  <a:pt x="164533" y="1792425"/>
                  <a:pt x="168170" y="1796059"/>
                  <a:pt x="166352" y="1797875"/>
                </a:cubicBezTo>
                <a:cubicBezTo>
                  <a:pt x="161806" y="1786974"/>
                  <a:pt x="156352" y="1782432"/>
                  <a:pt x="152716" y="1782432"/>
                </a:cubicBezTo>
                <a:cubicBezTo>
                  <a:pt x="149989" y="1775165"/>
                  <a:pt x="146353" y="1769714"/>
                  <a:pt x="141808" y="1761539"/>
                </a:cubicBezTo>
                <a:cubicBezTo>
                  <a:pt x="138172" y="1754271"/>
                  <a:pt x="132718" y="1745187"/>
                  <a:pt x="126355" y="1729744"/>
                </a:cubicBezTo>
                <a:cubicBezTo>
                  <a:pt x="126355" y="1723385"/>
                  <a:pt x="132718" y="1731561"/>
                  <a:pt x="129991" y="1722476"/>
                </a:cubicBezTo>
                <a:cubicBezTo>
                  <a:pt x="107265" y="1690681"/>
                  <a:pt x="103629" y="1654344"/>
                  <a:pt x="91811" y="1628000"/>
                </a:cubicBezTo>
                <a:cubicBezTo>
                  <a:pt x="93630" y="1620733"/>
                  <a:pt x="101811" y="1629817"/>
                  <a:pt x="97266" y="1617099"/>
                </a:cubicBezTo>
                <a:cubicBezTo>
                  <a:pt x="92721" y="1610740"/>
                  <a:pt x="90902" y="1613465"/>
                  <a:pt x="88175" y="1617099"/>
                </a:cubicBezTo>
                <a:cubicBezTo>
                  <a:pt x="84539" y="1590755"/>
                  <a:pt x="69995" y="1577128"/>
                  <a:pt x="62723" y="1548967"/>
                </a:cubicBezTo>
                <a:cubicBezTo>
                  <a:pt x="70904" y="1534432"/>
                  <a:pt x="49087" y="1499004"/>
                  <a:pt x="55451" y="1479927"/>
                </a:cubicBezTo>
                <a:cubicBezTo>
                  <a:pt x="56360" y="1493553"/>
                  <a:pt x="59996" y="1509905"/>
                  <a:pt x="67268" y="1515355"/>
                </a:cubicBezTo>
                <a:cubicBezTo>
                  <a:pt x="69086" y="1503546"/>
                  <a:pt x="62723" y="1470842"/>
                  <a:pt x="54541" y="1477201"/>
                </a:cubicBezTo>
                <a:cubicBezTo>
                  <a:pt x="55451" y="1460850"/>
                  <a:pt x="41815" y="1449949"/>
                  <a:pt x="49087" y="1442681"/>
                </a:cubicBezTo>
                <a:cubicBezTo>
                  <a:pt x="38179" y="1441773"/>
                  <a:pt x="33634" y="1409070"/>
                  <a:pt x="34543" y="1389993"/>
                </a:cubicBezTo>
                <a:cubicBezTo>
                  <a:pt x="34543" y="1392718"/>
                  <a:pt x="31816" y="1386359"/>
                  <a:pt x="30907" y="1379092"/>
                </a:cubicBezTo>
                <a:cubicBezTo>
                  <a:pt x="29089" y="1360014"/>
                  <a:pt x="25453" y="1339121"/>
                  <a:pt x="23635" y="1318227"/>
                </a:cubicBezTo>
                <a:cubicBezTo>
                  <a:pt x="22726" y="1301875"/>
                  <a:pt x="22726" y="1286432"/>
                  <a:pt x="23635" y="1270989"/>
                </a:cubicBezTo>
                <a:cubicBezTo>
                  <a:pt x="22726" y="1270989"/>
                  <a:pt x="20908" y="1270989"/>
                  <a:pt x="19090" y="1271897"/>
                </a:cubicBezTo>
                <a:cubicBezTo>
                  <a:pt x="19999" y="1254637"/>
                  <a:pt x="20908" y="1236469"/>
                  <a:pt x="22726" y="1219209"/>
                </a:cubicBezTo>
                <a:cubicBezTo>
                  <a:pt x="21817" y="1219209"/>
                  <a:pt x="21817" y="1220117"/>
                  <a:pt x="20908" y="1219209"/>
                </a:cubicBezTo>
                <a:cubicBezTo>
                  <a:pt x="23635" y="1211036"/>
                  <a:pt x="22726" y="1207402"/>
                  <a:pt x="23635" y="1199227"/>
                </a:cubicBezTo>
                <a:cubicBezTo>
                  <a:pt x="24544" y="1193776"/>
                  <a:pt x="24544" y="1187418"/>
                  <a:pt x="25453" y="1181966"/>
                </a:cubicBezTo>
                <a:cubicBezTo>
                  <a:pt x="22726" y="1174699"/>
                  <a:pt x="19999" y="1161074"/>
                  <a:pt x="19090" y="1153807"/>
                </a:cubicBezTo>
                <a:cubicBezTo>
                  <a:pt x="19090" y="1159256"/>
                  <a:pt x="15453" y="1157440"/>
                  <a:pt x="16363" y="1164707"/>
                </a:cubicBezTo>
                <a:cubicBezTo>
                  <a:pt x="18180" y="1177425"/>
                  <a:pt x="17272" y="1192867"/>
                  <a:pt x="11817" y="1201952"/>
                </a:cubicBezTo>
                <a:cubicBezTo>
                  <a:pt x="12727" y="1208311"/>
                  <a:pt x="13635" y="1208311"/>
                  <a:pt x="16363" y="1204677"/>
                </a:cubicBezTo>
                <a:cubicBezTo>
                  <a:pt x="12727" y="1238286"/>
                  <a:pt x="17272" y="1263722"/>
                  <a:pt x="10908" y="1294608"/>
                </a:cubicBezTo>
                <a:cubicBezTo>
                  <a:pt x="16363" y="1286432"/>
                  <a:pt x="16363" y="1322769"/>
                  <a:pt x="10908" y="1314593"/>
                </a:cubicBezTo>
                <a:cubicBezTo>
                  <a:pt x="14544" y="1333670"/>
                  <a:pt x="19090" y="1359106"/>
                  <a:pt x="21817" y="1383634"/>
                </a:cubicBezTo>
                <a:cubicBezTo>
                  <a:pt x="22726" y="1395443"/>
                  <a:pt x="23635" y="1408161"/>
                  <a:pt x="23635" y="1419062"/>
                </a:cubicBezTo>
                <a:cubicBezTo>
                  <a:pt x="23635" y="1425421"/>
                  <a:pt x="23635" y="1430872"/>
                  <a:pt x="23635" y="1436322"/>
                </a:cubicBezTo>
                <a:cubicBezTo>
                  <a:pt x="23635" y="1440864"/>
                  <a:pt x="23635" y="1446315"/>
                  <a:pt x="23635" y="1450857"/>
                </a:cubicBezTo>
                <a:cubicBezTo>
                  <a:pt x="21817" y="1436322"/>
                  <a:pt x="13635" y="1410886"/>
                  <a:pt x="17272" y="1398168"/>
                </a:cubicBezTo>
                <a:cubicBezTo>
                  <a:pt x="11817" y="1406344"/>
                  <a:pt x="14544" y="1385450"/>
                  <a:pt x="16363" y="1383634"/>
                </a:cubicBezTo>
                <a:cubicBezTo>
                  <a:pt x="12727" y="1384542"/>
                  <a:pt x="12727" y="1384542"/>
                  <a:pt x="12727" y="1384542"/>
                </a:cubicBezTo>
                <a:cubicBezTo>
                  <a:pt x="1818" y="1321861"/>
                  <a:pt x="909" y="1256454"/>
                  <a:pt x="0" y="1192867"/>
                </a:cubicBezTo>
                <a:cubicBezTo>
                  <a:pt x="1818" y="1161074"/>
                  <a:pt x="3636" y="1130187"/>
                  <a:pt x="5454" y="1099297"/>
                </a:cubicBezTo>
                <a:cubicBezTo>
                  <a:pt x="6363" y="1092031"/>
                  <a:pt x="7272" y="1084763"/>
                  <a:pt x="7272" y="1077496"/>
                </a:cubicBezTo>
                <a:cubicBezTo>
                  <a:pt x="8181" y="1070228"/>
                  <a:pt x="9090" y="1062962"/>
                  <a:pt x="9999" y="1055694"/>
                </a:cubicBezTo>
                <a:cubicBezTo>
                  <a:pt x="12727" y="1041160"/>
                  <a:pt x="14544" y="1027533"/>
                  <a:pt x="16363" y="1013907"/>
                </a:cubicBezTo>
                <a:cubicBezTo>
                  <a:pt x="23635" y="1003006"/>
                  <a:pt x="21817" y="962128"/>
                  <a:pt x="36361" y="953042"/>
                </a:cubicBezTo>
                <a:cubicBezTo>
                  <a:pt x="37270" y="936691"/>
                  <a:pt x="37270" y="931240"/>
                  <a:pt x="44542" y="916706"/>
                </a:cubicBezTo>
                <a:cubicBezTo>
                  <a:pt x="34543" y="920339"/>
                  <a:pt x="48178" y="898538"/>
                  <a:pt x="40906" y="900354"/>
                </a:cubicBezTo>
                <a:cubicBezTo>
                  <a:pt x="47269" y="888545"/>
                  <a:pt x="44542" y="871285"/>
                  <a:pt x="50905" y="866743"/>
                </a:cubicBezTo>
                <a:cubicBezTo>
                  <a:pt x="48178" y="884911"/>
                  <a:pt x="40906" y="894903"/>
                  <a:pt x="46360" y="902170"/>
                </a:cubicBezTo>
                <a:cubicBezTo>
                  <a:pt x="49087" y="884911"/>
                  <a:pt x="58177" y="868559"/>
                  <a:pt x="54541" y="855842"/>
                </a:cubicBezTo>
                <a:cubicBezTo>
                  <a:pt x="59087" y="843124"/>
                  <a:pt x="73631" y="821321"/>
                  <a:pt x="71813" y="809512"/>
                </a:cubicBezTo>
                <a:cubicBezTo>
                  <a:pt x="79085" y="810420"/>
                  <a:pt x="76358" y="794068"/>
                  <a:pt x="82721" y="788618"/>
                </a:cubicBezTo>
                <a:cubicBezTo>
                  <a:pt x="85448" y="788618"/>
                  <a:pt x="84539" y="794068"/>
                  <a:pt x="87266" y="790435"/>
                </a:cubicBezTo>
                <a:cubicBezTo>
                  <a:pt x="93630" y="781351"/>
                  <a:pt x="92721" y="765908"/>
                  <a:pt x="99084" y="758640"/>
                </a:cubicBezTo>
                <a:cubicBezTo>
                  <a:pt x="98175" y="761365"/>
                  <a:pt x="97266" y="764999"/>
                  <a:pt x="99993" y="764999"/>
                </a:cubicBezTo>
                <a:cubicBezTo>
                  <a:pt x="104538" y="756824"/>
                  <a:pt x="100902" y="755915"/>
                  <a:pt x="104538" y="747739"/>
                </a:cubicBezTo>
                <a:cubicBezTo>
                  <a:pt x="109992" y="749556"/>
                  <a:pt x="102720" y="760457"/>
                  <a:pt x="102720" y="765908"/>
                </a:cubicBezTo>
                <a:cubicBezTo>
                  <a:pt x="96357" y="769542"/>
                  <a:pt x="84539" y="800428"/>
                  <a:pt x="86358" y="805878"/>
                </a:cubicBezTo>
                <a:cubicBezTo>
                  <a:pt x="91811" y="797702"/>
                  <a:pt x="96357" y="795886"/>
                  <a:pt x="95448" y="784985"/>
                </a:cubicBezTo>
                <a:cubicBezTo>
                  <a:pt x="99993" y="784076"/>
                  <a:pt x="96357" y="791343"/>
                  <a:pt x="99084" y="792252"/>
                </a:cubicBezTo>
                <a:cubicBezTo>
                  <a:pt x="95448" y="801336"/>
                  <a:pt x="90902" y="799519"/>
                  <a:pt x="88175" y="809512"/>
                </a:cubicBezTo>
                <a:cubicBezTo>
                  <a:pt x="91811" y="809512"/>
                  <a:pt x="95448" y="804061"/>
                  <a:pt x="99993" y="802245"/>
                </a:cubicBezTo>
                <a:cubicBezTo>
                  <a:pt x="97266" y="811329"/>
                  <a:pt x="91811" y="806786"/>
                  <a:pt x="88175" y="815870"/>
                </a:cubicBezTo>
                <a:cubicBezTo>
                  <a:pt x="89994" y="819505"/>
                  <a:pt x="96357" y="809512"/>
                  <a:pt x="94539" y="817688"/>
                </a:cubicBezTo>
                <a:cubicBezTo>
                  <a:pt x="92721" y="818596"/>
                  <a:pt x="91811" y="819505"/>
                  <a:pt x="91811" y="821321"/>
                </a:cubicBezTo>
                <a:cubicBezTo>
                  <a:pt x="92721" y="821321"/>
                  <a:pt x="93630" y="821321"/>
                  <a:pt x="94539" y="822230"/>
                </a:cubicBezTo>
                <a:cubicBezTo>
                  <a:pt x="96357" y="823138"/>
                  <a:pt x="97266" y="824047"/>
                  <a:pt x="99084" y="824955"/>
                </a:cubicBezTo>
                <a:cubicBezTo>
                  <a:pt x="99084" y="823138"/>
                  <a:pt x="98175" y="822230"/>
                  <a:pt x="97266" y="822230"/>
                </a:cubicBezTo>
                <a:cubicBezTo>
                  <a:pt x="101811" y="814963"/>
                  <a:pt x="100902" y="813146"/>
                  <a:pt x="101811" y="805878"/>
                </a:cubicBezTo>
                <a:cubicBezTo>
                  <a:pt x="105447" y="806786"/>
                  <a:pt x="102720" y="819505"/>
                  <a:pt x="100902" y="824955"/>
                </a:cubicBezTo>
                <a:cubicBezTo>
                  <a:pt x="104538" y="827680"/>
                  <a:pt x="108174" y="829497"/>
                  <a:pt x="112719" y="831315"/>
                </a:cubicBezTo>
                <a:cubicBezTo>
                  <a:pt x="112719" y="831315"/>
                  <a:pt x="113628" y="830406"/>
                  <a:pt x="114537" y="830406"/>
                </a:cubicBezTo>
                <a:cubicBezTo>
                  <a:pt x="114537" y="827680"/>
                  <a:pt x="115446" y="824955"/>
                  <a:pt x="116355" y="822230"/>
                </a:cubicBezTo>
                <a:cubicBezTo>
                  <a:pt x="117264" y="819505"/>
                  <a:pt x="117264" y="816779"/>
                  <a:pt x="119991" y="814054"/>
                </a:cubicBezTo>
                <a:cubicBezTo>
                  <a:pt x="123627" y="806786"/>
                  <a:pt x="126355" y="798611"/>
                  <a:pt x="122719" y="793160"/>
                </a:cubicBezTo>
                <a:cubicBezTo>
                  <a:pt x="131809" y="788618"/>
                  <a:pt x="142717" y="752281"/>
                  <a:pt x="140899" y="743197"/>
                </a:cubicBezTo>
                <a:cubicBezTo>
                  <a:pt x="144535" y="743197"/>
                  <a:pt x="149080" y="738655"/>
                  <a:pt x="151807" y="733204"/>
                </a:cubicBezTo>
                <a:cubicBezTo>
                  <a:pt x="151807" y="731388"/>
                  <a:pt x="151807" y="729571"/>
                  <a:pt x="151807" y="726846"/>
                </a:cubicBezTo>
                <a:cubicBezTo>
                  <a:pt x="151807" y="724121"/>
                  <a:pt x="153625" y="723212"/>
                  <a:pt x="156352" y="724121"/>
                </a:cubicBezTo>
                <a:cubicBezTo>
                  <a:pt x="159080" y="718670"/>
                  <a:pt x="159989" y="714128"/>
                  <a:pt x="158170" y="714128"/>
                </a:cubicBezTo>
                <a:cubicBezTo>
                  <a:pt x="162716" y="709586"/>
                  <a:pt x="167261" y="705952"/>
                  <a:pt x="170897" y="701410"/>
                </a:cubicBezTo>
                <a:cubicBezTo>
                  <a:pt x="172715" y="697776"/>
                  <a:pt x="174533" y="694142"/>
                  <a:pt x="175442" y="690509"/>
                </a:cubicBezTo>
                <a:cubicBezTo>
                  <a:pt x="175442" y="690509"/>
                  <a:pt x="175442" y="691417"/>
                  <a:pt x="174533" y="691417"/>
                </a:cubicBezTo>
                <a:cubicBezTo>
                  <a:pt x="179987" y="679608"/>
                  <a:pt x="185441" y="668706"/>
                  <a:pt x="191804" y="657806"/>
                </a:cubicBezTo>
                <a:cubicBezTo>
                  <a:pt x="204531" y="633278"/>
                  <a:pt x="219984" y="610568"/>
                  <a:pt x="236347" y="588765"/>
                </a:cubicBezTo>
                <a:cubicBezTo>
                  <a:pt x="241801" y="579682"/>
                  <a:pt x="248164" y="568780"/>
                  <a:pt x="254527" y="557880"/>
                </a:cubicBezTo>
                <a:cubicBezTo>
                  <a:pt x="256345" y="558788"/>
                  <a:pt x="259072" y="557880"/>
                  <a:pt x="260890" y="556062"/>
                </a:cubicBezTo>
                <a:cubicBezTo>
                  <a:pt x="262708" y="544253"/>
                  <a:pt x="274525" y="533352"/>
                  <a:pt x="283616" y="523360"/>
                </a:cubicBezTo>
                <a:cubicBezTo>
                  <a:pt x="285434" y="515184"/>
                  <a:pt x="289070" y="507917"/>
                  <a:pt x="294524" y="501558"/>
                </a:cubicBezTo>
                <a:cubicBezTo>
                  <a:pt x="293615" y="500649"/>
                  <a:pt x="293615" y="499741"/>
                  <a:pt x="292706" y="499741"/>
                </a:cubicBezTo>
                <a:cubicBezTo>
                  <a:pt x="296342" y="495199"/>
                  <a:pt x="297251" y="494290"/>
                  <a:pt x="298160" y="495199"/>
                </a:cubicBezTo>
                <a:cubicBezTo>
                  <a:pt x="299978" y="493382"/>
                  <a:pt x="301796" y="491565"/>
                  <a:pt x="302706" y="489748"/>
                </a:cubicBezTo>
                <a:cubicBezTo>
                  <a:pt x="309069" y="481572"/>
                  <a:pt x="316341" y="474305"/>
                  <a:pt x="322704" y="467037"/>
                </a:cubicBezTo>
                <a:cubicBezTo>
                  <a:pt x="329067" y="459770"/>
                  <a:pt x="336339" y="452503"/>
                  <a:pt x="340884" y="444327"/>
                </a:cubicBezTo>
                <a:cubicBezTo>
                  <a:pt x="356338" y="419799"/>
                  <a:pt x="372700" y="394363"/>
                  <a:pt x="389972" y="370744"/>
                </a:cubicBezTo>
                <a:cubicBezTo>
                  <a:pt x="408152" y="347125"/>
                  <a:pt x="429060" y="326231"/>
                  <a:pt x="457240" y="311696"/>
                </a:cubicBezTo>
                <a:cubicBezTo>
                  <a:pt x="461785" y="307154"/>
                  <a:pt x="462694" y="315330"/>
                  <a:pt x="467239" y="311696"/>
                </a:cubicBezTo>
                <a:cubicBezTo>
                  <a:pt x="483601" y="297161"/>
                  <a:pt x="504509" y="283535"/>
                  <a:pt x="526326" y="269000"/>
                </a:cubicBezTo>
                <a:cubicBezTo>
                  <a:pt x="549051" y="255374"/>
                  <a:pt x="570868" y="240838"/>
                  <a:pt x="592684" y="229029"/>
                </a:cubicBezTo>
                <a:cubicBezTo>
                  <a:pt x="621773" y="210862"/>
                  <a:pt x="648135" y="187242"/>
                  <a:pt x="681769" y="174524"/>
                </a:cubicBezTo>
                <a:cubicBezTo>
                  <a:pt x="700858" y="168165"/>
                  <a:pt x="718130" y="163623"/>
                  <a:pt x="735401" y="161806"/>
                </a:cubicBezTo>
                <a:cubicBezTo>
                  <a:pt x="751764" y="160897"/>
                  <a:pt x="767217" y="161806"/>
                  <a:pt x="781762" y="166348"/>
                </a:cubicBezTo>
                <a:cubicBezTo>
                  <a:pt x="810851" y="154538"/>
                  <a:pt x="851757" y="168165"/>
                  <a:pt x="877209" y="148179"/>
                </a:cubicBezTo>
                <a:cubicBezTo>
                  <a:pt x="884482" y="149087"/>
                  <a:pt x="884482" y="155446"/>
                  <a:pt x="895390" y="151813"/>
                </a:cubicBezTo>
                <a:cubicBezTo>
                  <a:pt x="902662" y="149996"/>
                  <a:pt x="901753" y="146362"/>
                  <a:pt x="905389" y="144545"/>
                </a:cubicBezTo>
                <a:close/>
                <a:moveTo>
                  <a:pt x="1051681" y="127720"/>
                </a:moveTo>
                <a:cubicBezTo>
                  <a:pt x="1057564" y="127648"/>
                  <a:pt x="1062338" y="128332"/>
                  <a:pt x="1064612" y="130154"/>
                </a:cubicBezTo>
                <a:cubicBezTo>
                  <a:pt x="1039148" y="133799"/>
                  <a:pt x="1015504" y="136532"/>
                  <a:pt x="991860" y="141088"/>
                </a:cubicBezTo>
                <a:cubicBezTo>
                  <a:pt x="980038" y="143821"/>
                  <a:pt x="968215" y="145643"/>
                  <a:pt x="955484" y="147465"/>
                </a:cubicBezTo>
                <a:cubicBezTo>
                  <a:pt x="943662" y="150199"/>
                  <a:pt x="930930" y="152932"/>
                  <a:pt x="917289" y="155665"/>
                </a:cubicBezTo>
                <a:cubicBezTo>
                  <a:pt x="922746" y="147465"/>
                  <a:pt x="935477" y="144732"/>
                  <a:pt x="949118" y="142910"/>
                </a:cubicBezTo>
                <a:cubicBezTo>
                  <a:pt x="962759" y="141088"/>
                  <a:pt x="977309" y="141088"/>
                  <a:pt x="985494" y="135621"/>
                </a:cubicBezTo>
                <a:cubicBezTo>
                  <a:pt x="992769" y="136532"/>
                  <a:pt x="998225" y="138354"/>
                  <a:pt x="1006410" y="138354"/>
                </a:cubicBezTo>
                <a:cubicBezTo>
                  <a:pt x="1006410" y="134937"/>
                  <a:pt x="1034033" y="127933"/>
                  <a:pt x="1051681" y="127720"/>
                </a:cubicBezTo>
                <a:close/>
                <a:moveTo>
                  <a:pt x="1127044" y="118418"/>
                </a:moveTo>
                <a:cubicBezTo>
                  <a:pt x="1127044" y="123806"/>
                  <a:pt x="1140619" y="119316"/>
                  <a:pt x="1146954" y="120214"/>
                </a:cubicBezTo>
                <a:cubicBezTo>
                  <a:pt x="1149669" y="125602"/>
                  <a:pt x="1130664" y="130092"/>
                  <a:pt x="1127044" y="125602"/>
                </a:cubicBezTo>
                <a:cubicBezTo>
                  <a:pt x="1141524" y="123806"/>
                  <a:pt x="1110754" y="121112"/>
                  <a:pt x="1127044" y="118418"/>
                </a:cubicBezTo>
                <a:close/>
                <a:moveTo>
                  <a:pt x="1075174" y="115430"/>
                </a:moveTo>
                <a:cubicBezTo>
                  <a:pt x="1088025" y="114526"/>
                  <a:pt x="1088943" y="121753"/>
                  <a:pt x="1103630" y="119946"/>
                </a:cubicBezTo>
                <a:cubicBezTo>
                  <a:pt x="1098123" y="125367"/>
                  <a:pt x="1114645" y="127173"/>
                  <a:pt x="1104548" y="128980"/>
                </a:cubicBezTo>
                <a:cubicBezTo>
                  <a:pt x="1099040" y="120850"/>
                  <a:pt x="1080682" y="122656"/>
                  <a:pt x="1075174" y="115430"/>
                </a:cubicBezTo>
                <a:close/>
                <a:moveTo>
                  <a:pt x="931674" y="26944"/>
                </a:moveTo>
                <a:cubicBezTo>
                  <a:pt x="933706" y="26828"/>
                  <a:pt x="935287" y="27060"/>
                  <a:pt x="936191" y="27986"/>
                </a:cubicBezTo>
                <a:cubicBezTo>
                  <a:pt x="928060" y="29839"/>
                  <a:pt x="926253" y="30766"/>
                  <a:pt x="930771" y="32619"/>
                </a:cubicBezTo>
                <a:cubicBezTo>
                  <a:pt x="922640" y="34472"/>
                  <a:pt x="922640" y="34472"/>
                  <a:pt x="922640" y="34472"/>
                </a:cubicBezTo>
                <a:cubicBezTo>
                  <a:pt x="921737" y="31693"/>
                  <a:pt x="925350" y="30766"/>
                  <a:pt x="924447" y="27986"/>
                </a:cubicBezTo>
                <a:cubicBezTo>
                  <a:pt x="927157" y="27523"/>
                  <a:pt x="929641" y="27060"/>
                  <a:pt x="931674" y="26944"/>
                </a:cubicBezTo>
                <a:close/>
                <a:moveTo>
                  <a:pt x="1081845" y="0"/>
                </a:moveTo>
                <a:cubicBezTo>
                  <a:pt x="1079115" y="5458"/>
                  <a:pt x="1080935" y="3639"/>
                  <a:pt x="1079115" y="9097"/>
                </a:cubicBezTo>
                <a:cubicBezTo>
                  <a:pt x="1067285" y="7278"/>
                  <a:pt x="1063645" y="11826"/>
                  <a:pt x="1055454" y="10007"/>
                </a:cubicBezTo>
                <a:cubicBezTo>
                  <a:pt x="1057274" y="6368"/>
                  <a:pt x="1071835" y="8187"/>
                  <a:pt x="1072745" y="5458"/>
                </a:cubicBezTo>
                <a:cubicBezTo>
                  <a:pt x="1054544" y="910"/>
                  <a:pt x="1042714" y="13646"/>
                  <a:pt x="1023603" y="15465"/>
                </a:cubicBezTo>
                <a:cubicBezTo>
                  <a:pt x="1022693" y="14555"/>
                  <a:pt x="1023603" y="11826"/>
                  <a:pt x="1019963" y="11826"/>
                </a:cubicBezTo>
                <a:cubicBezTo>
                  <a:pt x="1017233" y="14555"/>
                  <a:pt x="1016323" y="17284"/>
                  <a:pt x="1012683" y="19104"/>
                </a:cubicBezTo>
                <a:cubicBezTo>
                  <a:pt x="992662" y="18194"/>
                  <a:pt x="955351" y="30020"/>
                  <a:pt x="938970" y="24562"/>
                </a:cubicBezTo>
                <a:cubicBezTo>
                  <a:pt x="942610" y="20923"/>
                  <a:pt x="959901" y="20014"/>
                  <a:pt x="948981" y="16375"/>
                </a:cubicBezTo>
                <a:cubicBezTo>
                  <a:pt x="963541" y="13646"/>
                  <a:pt x="951711" y="20923"/>
                  <a:pt x="958991" y="20923"/>
                </a:cubicBezTo>
                <a:cubicBezTo>
                  <a:pt x="959901" y="20014"/>
                  <a:pt x="960811" y="19104"/>
                  <a:pt x="964451" y="18194"/>
                </a:cubicBezTo>
                <a:cubicBezTo>
                  <a:pt x="958991" y="12736"/>
                  <a:pt x="983562" y="14555"/>
                  <a:pt x="993572" y="10007"/>
                </a:cubicBezTo>
                <a:cubicBezTo>
                  <a:pt x="1000852" y="10917"/>
                  <a:pt x="988112" y="14555"/>
                  <a:pt x="997212" y="15465"/>
                </a:cubicBezTo>
                <a:cubicBezTo>
                  <a:pt x="1002672" y="9097"/>
                  <a:pt x="1014503" y="6368"/>
                  <a:pt x="1014503" y="12736"/>
                </a:cubicBezTo>
                <a:cubicBezTo>
                  <a:pt x="1012683" y="10917"/>
                  <a:pt x="1038164" y="10007"/>
                  <a:pt x="1029063" y="6368"/>
                </a:cubicBezTo>
                <a:cubicBezTo>
                  <a:pt x="1060004" y="2729"/>
                  <a:pt x="1056364" y="0"/>
                  <a:pt x="1081845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541" name="Google Shape;541;p69"/>
          <p:cNvGrpSpPr/>
          <p:nvPr/>
        </p:nvGrpSpPr>
        <p:grpSpPr>
          <a:xfrm>
            <a:off x="2439300" y="2733634"/>
            <a:ext cx="1807923" cy="763833"/>
            <a:chOff x="3352800" y="2334483"/>
            <a:chExt cx="2613739" cy="1405396"/>
          </a:xfrm>
        </p:grpSpPr>
        <p:sp>
          <p:nvSpPr>
            <p:cNvPr id="542" name="Google Shape;542;p69"/>
            <p:cNvSpPr txBox="1"/>
            <p:nvPr/>
          </p:nvSpPr>
          <p:spPr>
            <a:xfrm>
              <a:off x="3402370" y="2334483"/>
              <a:ext cx="25146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Sophie Thompson</a:t>
              </a:r>
              <a:endParaRPr b="1" i="0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3" name="Google Shape;543;p69"/>
            <p:cNvSpPr txBox="1"/>
            <p:nvPr/>
          </p:nvSpPr>
          <p:spPr>
            <a:xfrm>
              <a:off x="3352800" y="2998768"/>
              <a:ext cx="25146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9"/>
            <p:cNvSpPr txBox="1"/>
            <p:nvPr/>
          </p:nvSpPr>
          <p:spPr>
            <a:xfrm>
              <a:off x="3451939" y="2694979"/>
              <a:ext cx="2514600" cy="10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Biomedical</a:t>
              </a: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, Electrical + Computer Engineering</a:t>
              </a:r>
              <a:endParaRPr i="1" sz="9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Freshman</a:t>
              </a:r>
              <a:endParaRPr i="1" sz="9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45" name="Google Shape;545;p69" title="Screenshot 2026-02-01 071231.png"/>
          <p:cNvPicPr preferRelativeResize="0"/>
          <p:nvPr/>
        </p:nvPicPr>
        <p:blipFill rotWithShape="1">
          <a:blip r:embed="rId6">
            <a:alphaModFix/>
          </a:blip>
          <a:srcRect b="0" l="4178" r="4178" t="0"/>
          <a:stretch/>
        </p:blipFill>
        <p:spPr>
          <a:xfrm>
            <a:off x="2687765" y="1328740"/>
            <a:ext cx="1240156" cy="1330027"/>
          </a:xfrm>
          <a:custGeom>
            <a:rect b="b" l="l" r="r" t="t"/>
            <a:pathLst>
              <a:path extrusionOk="0" h="2451662" w="2286002">
                <a:moveTo>
                  <a:pt x="1114821" y="2443832"/>
                </a:moveTo>
                <a:cubicBezTo>
                  <a:pt x="1118403" y="2443636"/>
                  <a:pt x="1121714" y="2444029"/>
                  <a:pt x="1123540" y="2445376"/>
                </a:cubicBezTo>
                <a:cubicBezTo>
                  <a:pt x="1118060" y="2447172"/>
                  <a:pt x="1103447" y="2443580"/>
                  <a:pt x="1108014" y="2451662"/>
                </a:cubicBezTo>
                <a:cubicBezTo>
                  <a:pt x="1090889" y="2450315"/>
                  <a:pt x="1104075" y="2444422"/>
                  <a:pt x="1114821" y="2443832"/>
                </a:cubicBezTo>
                <a:close/>
                <a:moveTo>
                  <a:pt x="1250138" y="2390969"/>
                </a:moveTo>
                <a:cubicBezTo>
                  <a:pt x="1254891" y="2390745"/>
                  <a:pt x="1259418" y="2390745"/>
                  <a:pt x="1265303" y="2392092"/>
                </a:cubicBezTo>
                <a:cubicBezTo>
                  <a:pt x="1250817" y="2401072"/>
                  <a:pt x="1265303" y="2394786"/>
                  <a:pt x="1253533" y="2392990"/>
                </a:cubicBezTo>
                <a:cubicBezTo>
                  <a:pt x="1247195" y="2392092"/>
                  <a:pt x="1237236" y="2396582"/>
                  <a:pt x="1233615" y="2391193"/>
                </a:cubicBezTo>
                <a:cubicBezTo>
                  <a:pt x="1240405" y="2391642"/>
                  <a:pt x="1245384" y="2391193"/>
                  <a:pt x="1250138" y="2390969"/>
                </a:cubicBezTo>
                <a:close/>
                <a:moveTo>
                  <a:pt x="1166347" y="2386618"/>
                </a:moveTo>
                <a:cubicBezTo>
                  <a:pt x="1188180" y="2390176"/>
                  <a:pt x="1199096" y="2388397"/>
                  <a:pt x="1216381" y="2390176"/>
                </a:cubicBezTo>
                <a:cubicBezTo>
                  <a:pt x="1201826" y="2392844"/>
                  <a:pt x="1181812" y="2395513"/>
                  <a:pt x="1169076" y="2390176"/>
                </a:cubicBezTo>
                <a:cubicBezTo>
                  <a:pt x="1174534" y="2389286"/>
                  <a:pt x="1168166" y="2388397"/>
                  <a:pt x="1166347" y="2386618"/>
                </a:cubicBezTo>
                <a:close/>
                <a:moveTo>
                  <a:pt x="1341974" y="2383005"/>
                </a:moveTo>
                <a:cubicBezTo>
                  <a:pt x="1347530" y="2382796"/>
                  <a:pt x="1352292" y="2383005"/>
                  <a:pt x="1355920" y="2383838"/>
                </a:cubicBezTo>
                <a:cubicBezTo>
                  <a:pt x="1345943" y="2384672"/>
                  <a:pt x="1321452" y="2387174"/>
                  <a:pt x="1323266" y="2384672"/>
                </a:cubicBezTo>
                <a:cubicBezTo>
                  <a:pt x="1330069" y="2383838"/>
                  <a:pt x="1336419" y="2383213"/>
                  <a:pt x="1341974" y="2383005"/>
                </a:cubicBezTo>
                <a:close/>
                <a:moveTo>
                  <a:pt x="1204394" y="2371052"/>
                </a:moveTo>
                <a:cubicBezTo>
                  <a:pt x="1212571" y="2372883"/>
                  <a:pt x="1219838" y="2374714"/>
                  <a:pt x="1229832" y="2374714"/>
                </a:cubicBezTo>
                <a:cubicBezTo>
                  <a:pt x="1228015" y="2380208"/>
                  <a:pt x="1229832" y="2378377"/>
                  <a:pt x="1227106" y="2383871"/>
                </a:cubicBezTo>
                <a:cubicBezTo>
                  <a:pt x="1232557" y="2382955"/>
                  <a:pt x="1235283" y="2385702"/>
                  <a:pt x="1230740" y="2386618"/>
                </a:cubicBezTo>
                <a:cubicBezTo>
                  <a:pt x="1227106" y="2382955"/>
                  <a:pt x="1213479" y="2383871"/>
                  <a:pt x="1209845" y="2380208"/>
                </a:cubicBezTo>
                <a:cubicBezTo>
                  <a:pt x="1213479" y="2379293"/>
                  <a:pt x="1218022" y="2379293"/>
                  <a:pt x="1218930" y="2378377"/>
                </a:cubicBezTo>
                <a:cubicBezTo>
                  <a:pt x="1212571" y="2374714"/>
                  <a:pt x="1207120" y="2382955"/>
                  <a:pt x="1198943" y="2378377"/>
                </a:cubicBezTo>
                <a:cubicBezTo>
                  <a:pt x="1198035" y="2374714"/>
                  <a:pt x="1199852" y="2371967"/>
                  <a:pt x="1204394" y="2371052"/>
                </a:cubicBezTo>
                <a:close/>
                <a:moveTo>
                  <a:pt x="1263862" y="2368571"/>
                </a:moveTo>
                <a:cubicBezTo>
                  <a:pt x="1269298" y="2369042"/>
                  <a:pt x="1274054" y="2369983"/>
                  <a:pt x="1279037" y="2370923"/>
                </a:cubicBezTo>
                <a:cubicBezTo>
                  <a:pt x="1270883" y="2376568"/>
                  <a:pt x="1288096" y="2375627"/>
                  <a:pt x="1282661" y="2378450"/>
                </a:cubicBezTo>
                <a:cubicBezTo>
                  <a:pt x="1279037" y="2376568"/>
                  <a:pt x="1269071" y="2376568"/>
                  <a:pt x="1265447" y="2379391"/>
                </a:cubicBezTo>
                <a:cubicBezTo>
                  <a:pt x="1261824" y="2375627"/>
                  <a:pt x="1266353" y="2374687"/>
                  <a:pt x="1261824" y="2372805"/>
                </a:cubicBezTo>
                <a:cubicBezTo>
                  <a:pt x="1260012" y="2377509"/>
                  <a:pt x="1246422" y="2379391"/>
                  <a:pt x="1239174" y="2378450"/>
                </a:cubicBezTo>
                <a:cubicBezTo>
                  <a:pt x="1240986" y="2375627"/>
                  <a:pt x="1251858" y="2372805"/>
                  <a:pt x="1244610" y="2369042"/>
                </a:cubicBezTo>
                <a:cubicBezTo>
                  <a:pt x="1252311" y="2368101"/>
                  <a:pt x="1258426" y="2368101"/>
                  <a:pt x="1263862" y="2368571"/>
                </a:cubicBezTo>
                <a:close/>
                <a:moveTo>
                  <a:pt x="1172462" y="2368272"/>
                </a:moveTo>
                <a:cubicBezTo>
                  <a:pt x="1186138" y="2369161"/>
                  <a:pt x="1193432" y="2369161"/>
                  <a:pt x="1195256" y="2377167"/>
                </a:cubicBezTo>
                <a:cubicBezTo>
                  <a:pt x="1189785" y="2373609"/>
                  <a:pt x="1178844" y="2371830"/>
                  <a:pt x="1172462" y="2368272"/>
                </a:cubicBezTo>
                <a:close/>
                <a:moveTo>
                  <a:pt x="1244178" y="2366604"/>
                </a:moveTo>
                <a:cubicBezTo>
                  <a:pt x="1240539" y="2367438"/>
                  <a:pt x="1237810" y="2368272"/>
                  <a:pt x="1235990" y="2369940"/>
                </a:cubicBezTo>
                <a:cubicBezTo>
                  <a:pt x="1204150" y="2368272"/>
                  <a:pt x="1237810" y="2366604"/>
                  <a:pt x="1244178" y="2366604"/>
                </a:cubicBezTo>
                <a:close/>
                <a:moveTo>
                  <a:pt x="999889" y="2361963"/>
                </a:moveTo>
                <a:cubicBezTo>
                  <a:pt x="1005331" y="2363801"/>
                  <a:pt x="993539" y="2366556"/>
                  <a:pt x="995354" y="2371148"/>
                </a:cubicBezTo>
                <a:cubicBezTo>
                  <a:pt x="1006238" y="2372985"/>
                  <a:pt x="1006238" y="2372985"/>
                  <a:pt x="1006238" y="2372985"/>
                </a:cubicBezTo>
                <a:cubicBezTo>
                  <a:pt x="1008052" y="2365637"/>
                  <a:pt x="1008052" y="2365637"/>
                  <a:pt x="1008052" y="2365637"/>
                </a:cubicBezTo>
                <a:cubicBezTo>
                  <a:pt x="1016216" y="2372067"/>
                  <a:pt x="1033450" y="2372985"/>
                  <a:pt x="1026194" y="2378496"/>
                </a:cubicBezTo>
                <a:cubicBezTo>
                  <a:pt x="1030729" y="2376659"/>
                  <a:pt x="1037985" y="2378496"/>
                  <a:pt x="1040706" y="2382170"/>
                </a:cubicBezTo>
                <a:cubicBezTo>
                  <a:pt x="1018030" y="2380334"/>
                  <a:pt x="1012587" y="2373904"/>
                  <a:pt x="994447" y="2374823"/>
                </a:cubicBezTo>
                <a:cubicBezTo>
                  <a:pt x="994447" y="2372985"/>
                  <a:pt x="994447" y="2371148"/>
                  <a:pt x="989004" y="2370230"/>
                </a:cubicBezTo>
                <a:cubicBezTo>
                  <a:pt x="998075" y="2367474"/>
                  <a:pt x="989911" y="2361045"/>
                  <a:pt x="999889" y="2361963"/>
                </a:cubicBezTo>
                <a:close/>
                <a:moveTo>
                  <a:pt x="1387280" y="2361161"/>
                </a:moveTo>
                <a:cubicBezTo>
                  <a:pt x="1391601" y="2360582"/>
                  <a:pt x="1396149" y="2361508"/>
                  <a:pt x="1395240" y="2364751"/>
                </a:cubicBezTo>
                <a:cubicBezTo>
                  <a:pt x="1387962" y="2365678"/>
                  <a:pt x="1386143" y="2362898"/>
                  <a:pt x="1380685" y="2366604"/>
                </a:cubicBezTo>
                <a:cubicBezTo>
                  <a:pt x="1378865" y="2363824"/>
                  <a:pt x="1382959" y="2361740"/>
                  <a:pt x="1387280" y="2361161"/>
                </a:cubicBezTo>
                <a:close/>
                <a:moveTo>
                  <a:pt x="935999" y="2344235"/>
                </a:moveTo>
                <a:cubicBezTo>
                  <a:pt x="938587" y="2343502"/>
                  <a:pt x="945833" y="2346778"/>
                  <a:pt x="949974" y="2347468"/>
                </a:cubicBezTo>
                <a:cubicBezTo>
                  <a:pt x="949974" y="2353903"/>
                  <a:pt x="960096" y="2362179"/>
                  <a:pt x="948134" y="2364937"/>
                </a:cubicBezTo>
                <a:cubicBezTo>
                  <a:pt x="949974" y="2362179"/>
                  <a:pt x="945373" y="2361259"/>
                  <a:pt x="943533" y="2359420"/>
                </a:cubicBezTo>
                <a:cubicBezTo>
                  <a:pt x="952735" y="2357581"/>
                  <a:pt x="951814" y="2349306"/>
                  <a:pt x="935252" y="2346548"/>
                </a:cubicBezTo>
                <a:cubicBezTo>
                  <a:pt x="934792" y="2345169"/>
                  <a:pt x="935136" y="2344479"/>
                  <a:pt x="935999" y="2344235"/>
                </a:cubicBezTo>
                <a:close/>
                <a:moveTo>
                  <a:pt x="854302" y="2337200"/>
                </a:moveTo>
                <a:cubicBezTo>
                  <a:pt x="854297" y="2337065"/>
                  <a:pt x="854693" y="2337093"/>
                  <a:pt x="855599" y="2337325"/>
                </a:cubicBezTo>
                <a:cubicBezTo>
                  <a:pt x="868277" y="2343811"/>
                  <a:pt x="877334" y="2338252"/>
                  <a:pt x="881862" y="2342885"/>
                </a:cubicBezTo>
                <a:cubicBezTo>
                  <a:pt x="877334" y="2343811"/>
                  <a:pt x="870994" y="2341958"/>
                  <a:pt x="869183" y="2344738"/>
                </a:cubicBezTo>
                <a:cubicBezTo>
                  <a:pt x="882767" y="2348444"/>
                  <a:pt x="904503" y="2345664"/>
                  <a:pt x="897258" y="2352150"/>
                </a:cubicBezTo>
                <a:cubicBezTo>
                  <a:pt x="893635" y="2347517"/>
                  <a:pt x="880051" y="2349371"/>
                  <a:pt x="876428" y="2351223"/>
                </a:cubicBezTo>
                <a:cubicBezTo>
                  <a:pt x="874051" y="2347170"/>
                  <a:pt x="854339" y="2338150"/>
                  <a:pt x="854302" y="2337200"/>
                </a:cubicBezTo>
                <a:close/>
                <a:moveTo>
                  <a:pt x="898943" y="2335472"/>
                </a:moveTo>
                <a:cubicBezTo>
                  <a:pt x="906282" y="2337325"/>
                  <a:pt x="917289" y="2339178"/>
                  <a:pt x="911785" y="2343811"/>
                </a:cubicBezTo>
                <a:cubicBezTo>
                  <a:pt x="905364" y="2341032"/>
                  <a:pt x="899860" y="2339178"/>
                  <a:pt x="898943" y="2335472"/>
                </a:cubicBezTo>
                <a:close/>
                <a:moveTo>
                  <a:pt x="1420840" y="2333221"/>
                </a:moveTo>
                <a:cubicBezTo>
                  <a:pt x="1422218" y="2333457"/>
                  <a:pt x="1422949" y="2334166"/>
                  <a:pt x="1422499" y="2335583"/>
                </a:cubicBezTo>
                <a:cubicBezTo>
                  <a:pt x="1412599" y="2336529"/>
                  <a:pt x="1410798" y="2339364"/>
                  <a:pt x="1405398" y="2337474"/>
                </a:cubicBezTo>
                <a:cubicBezTo>
                  <a:pt x="1406748" y="2336056"/>
                  <a:pt x="1416705" y="2332512"/>
                  <a:pt x="1420840" y="2333221"/>
                </a:cubicBezTo>
                <a:close/>
                <a:moveTo>
                  <a:pt x="1054605" y="2309343"/>
                </a:moveTo>
                <a:cubicBezTo>
                  <a:pt x="1059052" y="2309343"/>
                  <a:pt x="1063500" y="2310270"/>
                  <a:pt x="1067947" y="2311196"/>
                </a:cubicBezTo>
                <a:cubicBezTo>
                  <a:pt x="1067947" y="2312123"/>
                  <a:pt x="1067947" y="2312123"/>
                  <a:pt x="1067947" y="2312123"/>
                </a:cubicBezTo>
                <a:cubicBezTo>
                  <a:pt x="1063500" y="2311196"/>
                  <a:pt x="1059052" y="2310270"/>
                  <a:pt x="1054605" y="2309343"/>
                </a:cubicBezTo>
                <a:close/>
                <a:moveTo>
                  <a:pt x="1578849" y="2306509"/>
                </a:moveTo>
                <a:cubicBezTo>
                  <a:pt x="1575214" y="2316500"/>
                  <a:pt x="1568854" y="2316500"/>
                  <a:pt x="1556133" y="2323766"/>
                </a:cubicBezTo>
                <a:cubicBezTo>
                  <a:pt x="1552498" y="2320133"/>
                  <a:pt x="1562494" y="2318316"/>
                  <a:pt x="1562494" y="2315592"/>
                </a:cubicBezTo>
                <a:cubicBezTo>
                  <a:pt x="1558859" y="2316500"/>
                  <a:pt x="1557042" y="2316500"/>
                  <a:pt x="1554316" y="2316500"/>
                </a:cubicBezTo>
                <a:cubicBezTo>
                  <a:pt x="1559768" y="2321949"/>
                  <a:pt x="1541595" y="2325583"/>
                  <a:pt x="1551590" y="2327399"/>
                </a:cubicBezTo>
                <a:cubicBezTo>
                  <a:pt x="1530691" y="2332849"/>
                  <a:pt x="1507975" y="2335574"/>
                  <a:pt x="1482533" y="2341023"/>
                </a:cubicBezTo>
                <a:cubicBezTo>
                  <a:pt x="1470721" y="2343748"/>
                  <a:pt x="1457091" y="2346473"/>
                  <a:pt x="1443462" y="2350106"/>
                </a:cubicBezTo>
                <a:cubicBezTo>
                  <a:pt x="1437101" y="2351015"/>
                  <a:pt x="1429832" y="2352831"/>
                  <a:pt x="1422563" y="2354648"/>
                </a:cubicBezTo>
                <a:cubicBezTo>
                  <a:pt x="1415294" y="2356464"/>
                  <a:pt x="1408025" y="2357372"/>
                  <a:pt x="1399847" y="2359189"/>
                </a:cubicBezTo>
                <a:cubicBezTo>
                  <a:pt x="1399847" y="2356464"/>
                  <a:pt x="1397121" y="2355556"/>
                  <a:pt x="1393487" y="2355556"/>
                </a:cubicBezTo>
                <a:cubicBezTo>
                  <a:pt x="1387126" y="2360097"/>
                  <a:pt x="1386217" y="2358281"/>
                  <a:pt x="1374405" y="2360097"/>
                </a:cubicBezTo>
                <a:cubicBezTo>
                  <a:pt x="1378040" y="2363731"/>
                  <a:pt x="1376222" y="2365547"/>
                  <a:pt x="1368953" y="2368272"/>
                </a:cubicBezTo>
                <a:cubicBezTo>
                  <a:pt x="1368953" y="2366455"/>
                  <a:pt x="1368953" y="2363731"/>
                  <a:pt x="1366227" y="2364639"/>
                </a:cubicBezTo>
                <a:cubicBezTo>
                  <a:pt x="1350780" y="2366455"/>
                  <a:pt x="1331699" y="2367364"/>
                  <a:pt x="1313526" y="2366455"/>
                </a:cubicBezTo>
                <a:cubicBezTo>
                  <a:pt x="1298079" y="2365547"/>
                  <a:pt x="1285358" y="2362822"/>
                  <a:pt x="1278089" y="2360097"/>
                </a:cubicBezTo>
                <a:cubicBezTo>
                  <a:pt x="1283541" y="2361006"/>
                  <a:pt x="1295354" y="2359189"/>
                  <a:pt x="1301714" y="2359189"/>
                </a:cubicBezTo>
                <a:cubicBezTo>
                  <a:pt x="1301714" y="2362822"/>
                  <a:pt x="1306257" y="2363731"/>
                  <a:pt x="1310800" y="2364639"/>
                </a:cubicBezTo>
                <a:cubicBezTo>
                  <a:pt x="1310800" y="2361006"/>
                  <a:pt x="1323521" y="2361914"/>
                  <a:pt x="1324430" y="2359189"/>
                </a:cubicBezTo>
                <a:cubicBezTo>
                  <a:pt x="1328064" y="2360097"/>
                  <a:pt x="1326247" y="2364639"/>
                  <a:pt x="1333516" y="2362822"/>
                </a:cubicBezTo>
                <a:cubicBezTo>
                  <a:pt x="1383491" y="2354648"/>
                  <a:pt x="1419837" y="2350106"/>
                  <a:pt x="1454365" y="2340115"/>
                </a:cubicBezTo>
                <a:cubicBezTo>
                  <a:pt x="1471630" y="2335574"/>
                  <a:pt x="1488894" y="2331032"/>
                  <a:pt x="1507066" y="2326491"/>
                </a:cubicBezTo>
                <a:cubicBezTo>
                  <a:pt x="1515244" y="2323766"/>
                  <a:pt x="1524331" y="2321949"/>
                  <a:pt x="1534326" y="2319225"/>
                </a:cubicBezTo>
                <a:cubicBezTo>
                  <a:pt x="1543412" y="2315592"/>
                  <a:pt x="1553407" y="2311958"/>
                  <a:pt x="1564311" y="2308325"/>
                </a:cubicBezTo>
                <a:cubicBezTo>
                  <a:pt x="1566128" y="2318316"/>
                  <a:pt x="1572489" y="2303784"/>
                  <a:pt x="1578849" y="2306509"/>
                </a:cubicBezTo>
                <a:close/>
                <a:moveTo>
                  <a:pt x="1248695" y="2306244"/>
                </a:moveTo>
                <a:cubicBezTo>
                  <a:pt x="1245401" y="2305452"/>
                  <a:pt x="1240731" y="2307786"/>
                  <a:pt x="1238062" y="2309121"/>
                </a:cubicBezTo>
                <a:cubicBezTo>
                  <a:pt x="1238952" y="2312679"/>
                  <a:pt x="1249626" y="2309121"/>
                  <a:pt x="1251405" y="2308231"/>
                </a:cubicBezTo>
                <a:cubicBezTo>
                  <a:pt x="1250738" y="2307119"/>
                  <a:pt x="1249793" y="2306508"/>
                  <a:pt x="1248695" y="2306244"/>
                </a:cubicBezTo>
                <a:close/>
                <a:moveTo>
                  <a:pt x="1703627" y="2296557"/>
                </a:moveTo>
                <a:cubicBezTo>
                  <a:pt x="1705448" y="2302022"/>
                  <a:pt x="1702716" y="2302022"/>
                  <a:pt x="1707270" y="2304754"/>
                </a:cubicBezTo>
                <a:cubicBezTo>
                  <a:pt x="1696341" y="2314772"/>
                  <a:pt x="1669019" y="2328434"/>
                  <a:pt x="1659912" y="2333899"/>
                </a:cubicBezTo>
                <a:cubicBezTo>
                  <a:pt x="1631680" y="2335721"/>
                  <a:pt x="1601626" y="2369419"/>
                  <a:pt x="1565197" y="2377616"/>
                </a:cubicBezTo>
                <a:cubicBezTo>
                  <a:pt x="1541518" y="2382170"/>
                  <a:pt x="1526036" y="2372152"/>
                  <a:pt x="1530589" y="2352115"/>
                </a:cubicBezTo>
                <a:cubicBezTo>
                  <a:pt x="1534232" y="2348472"/>
                  <a:pt x="1538786" y="2344829"/>
                  <a:pt x="1545161" y="2341185"/>
                </a:cubicBezTo>
                <a:cubicBezTo>
                  <a:pt x="1550625" y="2336631"/>
                  <a:pt x="1557911" y="2332988"/>
                  <a:pt x="1565197" y="2329345"/>
                </a:cubicBezTo>
                <a:cubicBezTo>
                  <a:pt x="1579768" y="2321148"/>
                  <a:pt x="1596161" y="2315683"/>
                  <a:pt x="1612554" y="2315683"/>
                </a:cubicBezTo>
                <a:cubicBezTo>
                  <a:pt x="1613465" y="2327523"/>
                  <a:pt x="1625304" y="2328434"/>
                  <a:pt x="1640787" y="2324791"/>
                </a:cubicBezTo>
                <a:cubicBezTo>
                  <a:pt x="1638055" y="2318416"/>
                  <a:pt x="1655358" y="2313862"/>
                  <a:pt x="1657180" y="2308397"/>
                </a:cubicBezTo>
                <a:cubicBezTo>
                  <a:pt x="1658091" y="2314772"/>
                  <a:pt x="1668109" y="2307486"/>
                  <a:pt x="1668109" y="2311129"/>
                </a:cubicBezTo>
                <a:cubicBezTo>
                  <a:pt x="1668109" y="2308397"/>
                  <a:pt x="1670841" y="2305665"/>
                  <a:pt x="1674484" y="2303843"/>
                </a:cubicBezTo>
                <a:cubicBezTo>
                  <a:pt x="1676305" y="2311129"/>
                  <a:pt x="1692698" y="2300200"/>
                  <a:pt x="1703627" y="2296557"/>
                </a:cubicBezTo>
                <a:close/>
                <a:moveTo>
                  <a:pt x="1204047" y="2294077"/>
                </a:moveTo>
                <a:cubicBezTo>
                  <a:pt x="1193111" y="2293691"/>
                  <a:pt x="1173069" y="2295937"/>
                  <a:pt x="1170794" y="2298182"/>
                </a:cubicBezTo>
                <a:cubicBezTo>
                  <a:pt x="1182621" y="2301774"/>
                  <a:pt x="1198086" y="2300876"/>
                  <a:pt x="1212641" y="2300876"/>
                </a:cubicBezTo>
                <a:cubicBezTo>
                  <a:pt x="1226287" y="2299978"/>
                  <a:pt x="1239932" y="2299080"/>
                  <a:pt x="1249029" y="2302672"/>
                </a:cubicBezTo>
                <a:cubicBezTo>
                  <a:pt x="1250849" y="2298182"/>
                  <a:pt x="1244481" y="2298182"/>
                  <a:pt x="1243571" y="2295488"/>
                </a:cubicBezTo>
                <a:cubicBezTo>
                  <a:pt x="1228106" y="2298182"/>
                  <a:pt x="1224467" y="2297284"/>
                  <a:pt x="1208093" y="2298182"/>
                </a:cubicBezTo>
                <a:cubicBezTo>
                  <a:pt x="1213892" y="2295488"/>
                  <a:pt x="1210608" y="2294309"/>
                  <a:pt x="1204047" y="2294077"/>
                </a:cubicBezTo>
                <a:close/>
                <a:moveTo>
                  <a:pt x="1016140" y="2287552"/>
                </a:moveTo>
                <a:cubicBezTo>
                  <a:pt x="1013077" y="2287623"/>
                  <a:pt x="1010353" y="2287905"/>
                  <a:pt x="1008310" y="2288357"/>
                </a:cubicBezTo>
                <a:cubicBezTo>
                  <a:pt x="1005586" y="2292874"/>
                  <a:pt x="1019205" y="2300101"/>
                  <a:pt x="1003771" y="2297391"/>
                </a:cubicBezTo>
                <a:cubicBezTo>
                  <a:pt x="1014665" y="2304618"/>
                  <a:pt x="1047349" y="2300101"/>
                  <a:pt x="1051889" y="2307328"/>
                </a:cubicBezTo>
                <a:cubicBezTo>
                  <a:pt x="1031007" y="2307328"/>
                  <a:pt x="995600" y="2296487"/>
                  <a:pt x="982889" y="2303715"/>
                </a:cubicBezTo>
                <a:cubicBezTo>
                  <a:pt x="1011034" y="2314555"/>
                  <a:pt x="1036455" y="2310038"/>
                  <a:pt x="1067323" y="2316362"/>
                </a:cubicBezTo>
                <a:cubicBezTo>
                  <a:pt x="1068231" y="2311845"/>
                  <a:pt x="1068231" y="2311845"/>
                  <a:pt x="1068231" y="2311845"/>
                </a:cubicBezTo>
                <a:cubicBezTo>
                  <a:pt x="1069139" y="2312749"/>
                  <a:pt x="1070955" y="2312749"/>
                  <a:pt x="1071862" y="2312749"/>
                </a:cubicBezTo>
                <a:cubicBezTo>
                  <a:pt x="1078218" y="2313652"/>
                  <a:pt x="1083665" y="2314555"/>
                  <a:pt x="1090020" y="2315459"/>
                </a:cubicBezTo>
                <a:cubicBezTo>
                  <a:pt x="1102731" y="2317265"/>
                  <a:pt x="1116349" y="2318169"/>
                  <a:pt x="1129967" y="2319072"/>
                </a:cubicBezTo>
                <a:cubicBezTo>
                  <a:pt x="1157204" y="2320879"/>
                  <a:pt x="1186257" y="2322686"/>
                  <a:pt x="1213493" y="2317265"/>
                </a:cubicBezTo>
                <a:cubicBezTo>
                  <a:pt x="1216217" y="2317265"/>
                  <a:pt x="1215309" y="2319976"/>
                  <a:pt x="1218941" y="2319976"/>
                </a:cubicBezTo>
                <a:cubicBezTo>
                  <a:pt x="1225296" y="2319072"/>
                  <a:pt x="1229835" y="2318169"/>
                  <a:pt x="1235283" y="2316362"/>
                </a:cubicBezTo>
                <a:cubicBezTo>
                  <a:pt x="1234375" y="2311845"/>
                  <a:pt x="1221664" y="2314555"/>
                  <a:pt x="1213493" y="2314555"/>
                </a:cubicBezTo>
                <a:cubicBezTo>
                  <a:pt x="1213493" y="2311845"/>
                  <a:pt x="1212585" y="2310038"/>
                  <a:pt x="1216217" y="2310038"/>
                </a:cubicBezTo>
                <a:cubicBezTo>
                  <a:pt x="1189888" y="2309135"/>
                  <a:pt x="1141770" y="2309135"/>
                  <a:pt x="1102731" y="2299198"/>
                </a:cubicBezTo>
                <a:cubicBezTo>
                  <a:pt x="1093652" y="2300101"/>
                  <a:pt x="1085481" y="2301004"/>
                  <a:pt x="1080033" y="2304618"/>
                </a:cubicBezTo>
                <a:cubicBezTo>
                  <a:pt x="1072770" y="2302811"/>
                  <a:pt x="1082757" y="2300101"/>
                  <a:pt x="1080941" y="2297391"/>
                </a:cubicBezTo>
                <a:cubicBezTo>
                  <a:pt x="1074586" y="2295584"/>
                  <a:pt x="1068231" y="2301908"/>
                  <a:pt x="1064599" y="2296487"/>
                </a:cubicBezTo>
                <a:cubicBezTo>
                  <a:pt x="1056428" y="2297391"/>
                  <a:pt x="1060968" y="2298294"/>
                  <a:pt x="1060968" y="2301908"/>
                </a:cubicBezTo>
                <a:cubicBezTo>
                  <a:pt x="1048257" y="2298294"/>
                  <a:pt x="1038270" y="2294680"/>
                  <a:pt x="1029192" y="2294680"/>
                </a:cubicBezTo>
                <a:cubicBezTo>
                  <a:pt x="1027376" y="2289260"/>
                  <a:pt x="1038270" y="2293777"/>
                  <a:pt x="1043718" y="2293777"/>
                </a:cubicBezTo>
                <a:cubicBezTo>
                  <a:pt x="1037590" y="2289034"/>
                  <a:pt x="1025333" y="2287340"/>
                  <a:pt x="1016140" y="2287552"/>
                </a:cubicBezTo>
                <a:close/>
                <a:moveTo>
                  <a:pt x="1157225" y="2285823"/>
                </a:moveTo>
                <a:cubicBezTo>
                  <a:pt x="1159948" y="2290313"/>
                  <a:pt x="1151779" y="2288517"/>
                  <a:pt x="1146333" y="2288517"/>
                </a:cubicBezTo>
                <a:cubicBezTo>
                  <a:pt x="1155410" y="2290313"/>
                  <a:pt x="1169932" y="2291211"/>
                  <a:pt x="1185362" y="2292109"/>
                </a:cubicBezTo>
                <a:cubicBezTo>
                  <a:pt x="1201700" y="2291211"/>
                  <a:pt x="1218945" y="2290313"/>
                  <a:pt x="1235283" y="2291211"/>
                </a:cubicBezTo>
                <a:cubicBezTo>
                  <a:pt x="1216222" y="2280435"/>
                  <a:pt x="1185362" y="2291211"/>
                  <a:pt x="1157225" y="2285823"/>
                </a:cubicBezTo>
                <a:close/>
                <a:moveTo>
                  <a:pt x="1342519" y="2283603"/>
                </a:moveTo>
                <a:cubicBezTo>
                  <a:pt x="1342519" y="2285493"/>
                  <a:pt x="1343426" y="2288329"/>
                  <a:pt x="1339798" y="2288329"/>
                </a:cubicBezTo>
                <a:cubicBezTo>
                  <a:pt x="1342519" y="2292109"/>
                  <a:pt x="1357032" y="2287384"/>
                  <a:pt x="1353404" y="2283603"/>
                </a:cubicBezTo>
                <a:cubicBezTo>
                  <a:pt x="1350683" y="2282658"/>
                  <a:pt x="1347054" y="2282658"/>
                  <a:pt x="1342519" y="2283603"/>
                </a:cubicBezTo>
                <a:close/>
                <a:moveTo>
                  <a:pt x="1138770" y="2282052"/>
                </a:moveTo>
                <a:cubicBezTo>
                  <a:pt x="1125145" y="2287510"/>
                  <a:pt x="1106980" y="2279323"/>
                  <a:pt x="1085181" y="2284781"/>
                </a:cubicBezTo>
                <a:cubicBezTo>
                  <a:pt x="1104255" y="2289329"/>
                  <a:pt x="1149669" y="2289329"/>
                  <a:pt x="1138770" y="2282052"/>
                </a:cubicBezTo>
                <a:close/>
                <a:moveTo>
                  <a:pt x="1040150" y="2281324"/>
                </a:moveTo>
                <a:cubicBezTo>
                  <a:pt x="1041057" y="2284882"/>
                  <a:pt x="1048314" y="2286661"/>
                  <a:pt x="1049221" y="2290219"/>
                </a:cubicBezTo>
                <a:cubicBezTo>
                  <a:pt x="1053756" y="2286661"/>
                  <a:pt x="1071897" y="2293777"/>
                  <a:pt x="1074618" y="2287550"/>
                </a:cubicBezTo>
                <a:cubicBezTo>
                  <a:pt x="1061920" y="2290219"/>
                  <a:pt x="1053756" y="2280435"/>
                  <a:pt x="1040150" y="2281324"/>
                </a:cubicBezTo>
                <a:close/>
                <a:moveTo>
                  <a:pt x="1816788" y="2280435"/>
                </a:moveTo>
                <a:cubicBezTo>
                  <a:pt x="1808608" y="2284026"/>
                  <a:pt x="1809517" y="2287619"/>
                  <a:pt x="1802246" y="2292109"/>
                </a:cubicBezTo>
                <a:cubicBezTo>
                  <a:pt x="1792248" y="2290313"/>
                  <a:pt x="1784977" y="2296599"/>
                  <a:pt x="1766798" y="2303784"/>
                </a:cubicBezTo>
                <a:cubicBezTo>
                  <a:pt x="1765889" y="2301090"/>
                  <a:pt x="1761345" y="2302886"/>
                  <a:pt x="1759527" y="2302886"/>
                </a:cubicBezTo>
                <a:cubicBezTo>
                  <a:pt x="1765889" y="2299294"/>
                  <a:pt x="1767707" y="2295701"/>
                  <a:pt x="1771343" y="2292109"/>
                </a:cubicBezTo>
                <a:cubicBezTo>
                  <a:pt x="1768616" y="2292109"/>
                  <a:pt x="1759527" y="2290313"/>
                  <a:pt x="1764981" y="2286721"/>
                </a:cubicBezTo>
                <a:cubicBezTo>
                  <a:pt x="1772252" y="2288517"/>
                  <a:pt x="1775887" y="2283129"/>
                  <a:pt x="1781341" y="2284925"/>
                </a:cubicBezTo>
                <a:cubicBezTo>
                  <a:pt x="1776796" y="2287619"/>
                  <a:pt x="1774979" y="2289415"/>
                  <a:pt x="1774070" y="2292109"/>
                </a:cubicBezTo>
                <a:cubicBezTo>
                  <a:pt x="1784068" y="2289415"/>
                  <a:pt x="1783159" y="2287619"/>
                  <a:pt x="1793157" y="2281332"/>
                </a:cubicBezTo>
                <a:cubicBezTo>
                  <a:pt x="1794975" y="2284026"/>
                  <a:pt x="1791339" y="2285823"/>
                  <a:pt x="1793157" y="2288517"/>
                </a:cubicBezTo>
                <a:cubicBezTo>
                  <a:pt x="1801337" y="2281332"/>
                  <a:pt x="1809517" y="2282231"/>
                  <a:pt x="1816788" y="2280435"/>
                </a:cubicBezTo>
                <a:close/>
                <a:moveTo>
                  <a:pt x="1271621" y="2279323"/>
                </a:moveTo>
                <a:cubicBezTo>
                  <a:pt x="1268891" y="2281129"/>
                  <a:pt x="1267072" y="2283839"/>
                  <a:pt x="1261614" y="2284743"/>
                </a:cubicBezTo>
                <a:cubicBezTo>
                  <a:pt x="1265253" y="2287453"/>
                  <a:pt x="1267982" y="2286550"/>
                  <a:pt x="1275259" y="2285646"/>
                </a:cubicBezTo>
                <a:cubicBezTo>
                  <a:pt x="1272530" y="2291067"/>
                  <a:pt x="1266162" y="2293777"/>
                  <a:pt x="1253426" y="2294680"/>
                </a:cubicBezTo>
                <a:cubicBezTo>
                  <a:pt x="1252517" y="2301004"/>
                  <a:pt x="1257975" y="2301004"/>
                  <a:pt x="1267982" y="2300101"/>
                </a:cubicBezTo>
                <a:cubicBezTo>
                  <a:pt x="1268891" y="2296487"/>
                  <a:pt x="1261614" y="2297391"/>
                  <a:pt x="1261614" y="2294680"/>
                </a:cubicBezTo>
                <a:cubicBezTo>
                  <a:pt x="1283447" y="2289260"/>
                  <a:pt x="1305280" y="2292873"/>
                  <a:pt x="1312557" y="2281129"/>
                </a:cubicBezTo>
                <a:cubicBezTo>
                  <a:pt x="1293453" y="2285646"/>
                  <a:pt x="1286176" y="2282033"/>
                  <a:pt x="1271621" y="2279323"/>
                </a:cubicBezTo>
                <a:close/>
                <a:moveTo>
                  <a:pt x="1075452" y="2277441"/>
                </a:moveTo>
                <a:cubicBezTo>
                  <a:pt x="1066279" y="2276543"/>
                  <a:pt x="1081873" y="2283727"/>
                  <a:pt x="1071783" y="2282830"/>
                </a:cubicBezTo>
                <a:cubicBezTo>
                  <a:pt x="1073617" y="2288218"/>
                  <a:pt x="1080956" y="2282830"/>
                  <a:pt x="1082790" y="2282830"/>
                </a:cubicBezTo>
                <a:cubicBezTo>
                  <a:pt x="1084625" y="2279237"/>
                  <a:pt x="1075452" y="2280135"/>
                  <a:pt x="1075452" y="2277441"/>
                </a:cubicBezTo>
                <a:close/>
                <a:moveTo>
                  <a:pt x="927296" y="2274764"/>
                </a:moveTo>
                <a:cubicBezTo>
                  <a:pt x="930025" y="2277433"/>
                  <a:pt x="938212" y="2279212"/>
                  <a:pt x="942761" y="2280991"/>
                </a:cubicBezTo>
                <a:cubicBezTo>
                  <a:pt x="942761" y="2278322"/>
                  <a:pt x="946400" y="2279212"/>
                  <a:pt x="947310" y="2276543"/>
                </a:cubicBezTo>
                <a:cubicBezTo>
                  <a:pt x="936393" y="2272096"/>
                  <a:pt x="938212" y="2278322"/>
                  <a:pt x="927296" y="2274764"/>
                </a:cubicBezTo>
                <a:close/>
                <a:moveTo>
                  <a:pt x="990117" y="2270984"/>
                </a:moveTo>
                <a:cubicBezTo>
                  <a:pt x="990117" y="2274637"/>
                  <a:pt x="992832" y="2277377"/>
                  <a:pt x="990117" y="2281944"/>
                </a:cubicBezTo>
                <a:cubicBezTo>
                  <a:pt x="1005502" y="2283770"/>
                  <a:pt x="1011837" y="2281031"/>
                  <a:pt x="1029032" y="2281031"/>
                </a:cubicBezTo>
                <a:cubicBezTo>
                  <a:pt x="1020887" y="2272810"/>
                  <a:pt x="1005502" y="2276464"/>
                  <a:pt x="990117" y="2270984"/>
                </a:cubicBezTo>
                <a:close/>
                <a:moveTo>
                  <a:pt x="1026953" y="2244855"/>
                </a:moveTo>
                <a:cubicBezTo>
                  <a:pt x="1015091" y="2246662"/>
                  <a:pt x="1012353" y="2252082"/>
                  <a:pt x="1026953" y="2256599"/>
                </a:cubicBezTo>
                <a:cubicBezTo>
                  <a:pt x="1026953" y="2255695"/>
                  <a:pt x="1025128" y="2254792"/>
                  <a:pt x="1025128" y="2253889"/>
                </a:cubicBezTo>
                <a:cubicBezTo>
                  <a:pt x="1041552" y="2255695"/>
                  <a:pt x="1050677" y="2258406"/>
                  <a:pt x="1059801" y="2260213"/>
                </a:cubicBezTo>
                <a:cubicBezTo>
                  <a:pt x="1068013" y="2262019"/>
                  <a:pt x="1076225" y="2264729"/>
                  <a:pt x="1089912" y="2266536"/>
                </a:cubicBezTo>
                <a:cubicBezTo>
                  <a:pt x="1096300" y="2259309"/>
                  <a:pt x="1083525" y="2256599"/>
                  <a:pt x="1068013" y="2252985"/>
                </a:cubicBezTo>
                <a:cubicBezTo>
                  <a:pt x="1053414" y="2249372"/>
                  <a:pt x="1034253" y="2246662"/>
                  <a:pt x="1026953" y="2244855"/>
                </a:cubicBezTo>
                <a:close/>
                <a:moveTo>
                  <a:pt x="1003288" y="2243743"/>
                </a:moveTo>
                <a:cubicBezTo>
                  <a:pt x="1002347" y="2247449"/>
                  <a:pt x="1007992" y="2252082"/>
                  <a:pt x="1012696" y="2250229"/>
                </a:cubicBezTo>
                <a:cubicBezTo>
                  <a:pt x="1014578" y="2246522"/>
                  <a:pt x="1007992" y="2245596"/>
                  <a:pt x="1003288" y="2243743"/>
                </a:cubicBezTo>
                <a:close/>
                <a:moveTo>
                  <a:pt x="1594372" y="2230401"/>
                </a:moveTo>
                <a:cubicBezTo>
                  <a:pt x="1577107" y="2236670"/>
                  <a:pt x="1597099" y="2233983"/>
                  <a:pt x="1601642" y="2233983"/>
                </a:cubicBezTo>
                <a:cubicBezTo>
                  <a:pt x="1587102" y="2235775"/>
                  <a:pt x="1575289" y="2237566"/>
                  <a:pt x="1562566" y="2246523"/>
                </a:cubicBezTo>
                <a:cubicBezTo>
                  <a:pt x="1561658" y="2244731"/>
                  <a:pt x="1562566" y="2242940"/>
                  <a:pt x="1563475" y="2242044"/>
                </a:cubicBezTo>
                <a:cubicBezTo>
                  <a:pt x="1558932" y="2242940"/>
                  <a:pt x="1556206" y="2242940"/>
                  <a:pt x="1554388" y="2241149"/>
                </a:cubicBezTo>
                <a:cubicBezTo>
                  <a:pt x="1570745" y="2237566"/>
                  <a:pt x="1578924" y="2233983"/>
                  <a:pt x="1594372" y="2230401"/>
                </a:cubicBezTo>
                <a:close/>
                <a:moveTo>
                  <a:pt x="1554172" y="2228436"/>
                </a:moveTo>
                <a:cubicBezTo>
                  <a:pt x="1550861" y="2228307"/>
                  <a:pt x="1546390" y="2234488"/>
                  <a:pt x="1538822" y="2236549"/>
                </a:cubicBezTo>
                <a:cubicBezTo>
                  <a:pt x="1540657" y="2239296"/>
                  <a:pt x="1551664" y="2231970"/>
                  <a:pt x="1557168" y="2231054"/>
                </a:cubicBezTo>
                <a:cubicBezTo>
                  <a:pt x="1556250" y="2229223"/>
                  <a:pt x="1555276" y="2228479"/>
                  <a:pt x="1554172" y="2228436"/>
                </a:cubicBezTo>
                <a:close/>
                <a:moveTo>
                  <a:pt x="623374" y="2225953"/>
                </a:moveTo>
                <a:cubicBezTo>
                  <a:pt x="630740" y="2234014"/>
                  <a:pt x="645473" y="2236701"/>
                  <a:pt x="650997" y="2242075"/>
                </a:cubicBezTo>
                <a:cubicBezTo>
                  <a:pt x="647314" y="2240284"/>
                  <a:pt x="644552" y="2239388"/>
                  <a:pt x="644552" y="2242075"/>
                </a:cubicBezTo>
                <a:cubicBezTo>
                  <a:pt x="633503" y="2234910"/>
                  <a:pt x="621533" y="2230431"/>
                  <a:pt x="623374" y="2225953"/>
                </a:cubicBezTo>
                <a:close/>
                <a:moveTo>
                  <a:pt x="1684405" y="2224841"/>
                </a:moveTo>
                <a:cubicBezTo>
                  <a:pt x="1691704" y="2233959"/>
                  <a:pt x="1661598" y="2240341"/>
                  <a:pt x="1660685" y="2247635"/>
                </a:cubicBezTo>
                <a:cubicBezTo>
                  <a:pt x="1659773" y="2244899"/>
                  <a:pt x="1659773" y="2244899"/>
                  <a:pt x="1659773" y="2244899"/>
                </a:cubicBezTo>
                <a:cubicBezTo>
                  <a:pt x="1657948" y="2245811"/>
                  <a:pt x="1656124" y="2246723"/>
                  <a:pt x="1656124" y="2244899"/>
                </a:cubicBezTo>
                <a:cubicBezTo>
                  <a:pt x="1662510" y="2241252"/>
                  <a:pt x="1670721" y="2237605"/>
                  <a:pt x="1681668" y="2232135"/>
                </a:cubicBezTo>
                <a:cubicBezTo>
                  <a:pt x="1680756" y="2229400"/>
                  <a:pt x="1678931" y="2227576"/>
                  <a:pt x="1684405" y="2224841"/>
                </a:cubicBezTo>
                <a:close/>
                <a:moveTo>
                  <a:pt x="908892" y="2223729"/>
                </a:moveTo>
                <a:cubicBezTo>
                  <a:pt x="906171" y="2230401"/>
                  <a:pt x="916148" y="2224682"/>
                  <a:pt x="923405" y="2229447"/>
                </a:cubicBezTo>
                <a:cubicBezTo>
                  <a:pt x="920683" y="2224682"/>
                  <a:pt x="915241" y="2223729"/>
                  <a:pt x="908892" y="2223729"/>
                </a:cubicBezTo>
                <a:close/>
                <a:moveTo>
                  <a:pt x="851689" y="2220394"/>
                </a:moveTo>
                <a:cubicBezTo>
                  <a:pt x="852589" y="2223853"/>
                  <a:pt x="865190" y="2226447"/>
                  <a:pt x="870591" y="2228177"/>
                </a:cubicBezTo>
                <a:cubicBezTo>
                  <a:pt x="868790" y="2220394"/>
                  <a:pt x="861590" y="2223853"/>
                  <a:pt x="851689" y="2220394"/>
                </a:cubicBezTo>
                <a:close/>
                <a:moveTo>
                  <a:pt x="1615958" y="2219197"/>
                </a:moveTo>
                <a:cubicBezTo>
                  <a:pt x="1614151" y="2225483"/>
                  <a:pt x="1624992" y="2216502"/>
                  <a:pt x="1624992" y="2220095"/>
                </a:cubicBezTo>
                <a:cubicBezTo>
                  <a:pt x="1622282" y="2221891"/>
                  <a:pt x="1622282" y="2223687"/>
                  <a:pt x="1621378" y="2224585"/>
                </a:cubicBezTo>
                <a:cubicBezTo>
                  <a:pt x="1609634" y="2226381"/>
                  <a:pt x="1605117" y="2227279"/>
                  <a:pt x="1596083" y="2228177"/>
                </a:cubicBezTo>
                <a:cubicBezTo>
                  <a:pt x="1606924" y="2222789"/>
                  <a:pt x="1608730" y="2223687"/>
                  <a:pt x="1615958" y="2219197"/>
                </a:cubicBezTo>
                <a:close/>
                <a:moveTo>
                  <a:pt x="805736" y="2218772"/>
                </a:moveTo>
                <a:cubicBezTo>
                  <a:pt x="802439" y="2218772"/>
                  <a:pt x="799937" y="2219680"/>
                  <a:pt x="797208" y="2220134"/>
                </a:cubicBezTo>
                <a:cubicBezTo>
                  <a:pt x="806305" y="2235566"/>
                  <a:pt x="856339" y="2242828"/>
                  <a:pt x="870894" y="2254629"/>
                </a:cubicBezTo>
                <a:cubicBezTo>
                  <a:pt x="903644" y="2259169"/>
                  <a:pt x="930935" y="2268246"/>
                  <a:pt x="963684" y="2274601"/>
                </a:cubicBezTo>
                <a:cubicBezTo>
                  <a:pt x="962774" y="2277324"/>
                  <a:pt x="954587" y="2272785"/>
                  <a:pt x="952768" y="2274601"/>
                </a:cubicBezTo>
                <a:cubicBezTo>
                  <a:pt x="951858" y="2279140"/>
                  <a:pt x="968233" y="2281863"/>
                  <a:pt x="969142" y="2276416"/>
                </a:cubicBezTo>
                <a:cubicBezTo>
                  <a:pt x="975510" y="2280956"/>
                  <a:pt x="976420" y="2282771"/>
                  <a:pt x="971871" y="2288218"/>
                </a:cubicBezTo>
                <a:cubicBezTo>
                  <a:pt x="984608" y="2284587"/>
                  <a:pt x="987337" y="2280956"/>
                  <a:pt x="982788" y="2277324"/>
                </a:cubicBezTo>
                <a:cubicBezTo>
                  <a:pt x="978239" y="2273693"/>
                  <a:pt x="967323" y="2271878"/>
                  <a:pt x="951858" y="2268246"/>
                </a:cubicBezTo>
                <a:cubicBezTo>
                  <a:pt x="954587" y="2266431"/>
                  <a:pt x="960955" y="2268246"/>
                  <a:pt x="965504" y="2268246"/>
                </a:cubicBezTo>
                <a:cubicBezTo>
                  <a:pt x="968233" y="2264615"/>
                  <a:pt x="953677" y="2264615"/>
                  <a:pt x="953677" y="2260984"/>
                </a:cubicBezTo>
                <a:cubicBezTo>
                  <a:pt x="950039" y="2260984"/>
                  <a:pt x="950039" y="2263708"/>
                  <a:pt x="949129" y="2266431"/>
                </a:cubicBezTo>
                <a:cubicBezTo>
                  <a:pt x="924567" y="2258261"/>
                  <a:pt x="922747" y="2257353"/>
                  <a:pt x="895456" y="2249183"/>
                </a:cubicBezTo>
                <a:cubicBezTo>
                  <a:pt x="889998" y="2253722"/>
                  <a:pt x="882720" y="2245552"/>
                  <a:pt x="875442" y="2249183"/>
                </a:cubicBezTo>
                <a:cubicBezTo>
                  <a:pt x="869074" y="2246459"/>
                  <a:pt x="884540" y="2248275"/>
                  <a:pt x="877262" y="2243736"/>
                </a:cubicBezTo>
                <a:cubicBezTo>
                  <a:pt x="859068" y="2240105"/>
                  <a:pt x="859068" y="2244644"/>
                  <a:pt x="840874" y="2234658"/>
                </a:cubicBezTo>
                <a:cubicBezTo>
                  <a:pt x="841783" y="2231027"/>
                  <a:pt x="856339" y="2242828"/>
                  <a:pt x="854519" y="2235566"/>
                </a:cubicBezTo>
                <a:cubicBezTo>
                  <a:pt x="842693" y="2233751"/>
                  <a:pt x="833596" y="2229211"/>
                  <a:pt x="825408" y="2222857"/>
                </a:cubicBezTo>
                <a:cubicBezTo>
                  <a:pt x="822679" y="2225580"/>
                  <a:pt x="823589" y="2228304"/>
                  <a:pt x="824499" y="2231027"/>
                </a:cubicBezTo>
                <a:cubicBezTo>
                  <a:pt x="818131" y="2228304"/>
                  <a:pt x="817221" y="2225580"/>
                  <a:pt x="819041" y="2222857"/>
                </a:cubicBezTo>
                <a:cubicBezTo>
                  <a:pt x="813128" y="2219680"/>
                  <a:pt x="809034" y="2218772"/>
                  <a:pt x="805736" y="2218772"/>
                </a:cubicBezTo>
                <a:close/>
                <a:moveTo>
                  <a:pt x="1636041" y="2210387"/>
                </a:moveTo>
                <a:cubicBezTo>
                  <a:pt x="1640558" y="2213097"/>
                  <a:pt x="1627910" y="2224841"/>
                  <a:pt x="1630620" y="2219421"/>
                </a:cubicBezTo>
                <a:cubicBezTo>
                  <a:pt x="1637848" y="2214904"/>
                  <a:pt x="1626104" y="2218517"/>
                  <a:pt x="1627007" y="2216711"/>
                </a:cubicBezTo>
                <a:cubicBezTo>
                  <a:pt x="1631524" y="2214904"/>
                  <a:pt x="1634234" y="2212194"/>
                  <a:pt x="1636041" y="2210387"/>
                </a:cubicBezTo>
                <a:close/>
                <a:moveTo>
                  <a:pt x="1069189" y="2209090"/>
                </a:moveTo>
                <a:cubicBezTo>
                  <a:pt x="1066464" y="2219282"/>
                  <a:pt x="1084625" y="2213723"/>
                  <a:pt x="1090981" y="2218355"/>
                </a:cubicBezTo>
                <a:cubicBezTo>
                  <a:pt x="1081901" y="2224841"/>
                  <a:pt x="1059200" y="2208163"/>
                  <a:pt x="1057384" y="2218355"/>
                </a:cubicBezTo>
                <a:cubicBezTo>
                  <a:pt x="1065556" y="2219282"/>
                  <a:pt x="1073728" y="2221135"/>
                  <a:pt x="1082809" y="2222061"/>
                </a:cubicBezTo>
                <a:cubicBezTo>
                  <a:pt x="1090981" y="2223915"/>
                  <a:pt x="1100061" y="2224841"/>
                  <a:pt x="1109141" y="2226694"/>
                </a:cubicBezTo>
                <a:cubicBezTo>
                  <a:pt x="1118222" y="2227621"/>
                  <a:pt x="1127302" y="2228547"/>
                  <a:pt x="1136382" y="2228663"/>
                </a:cubicBezTo>
                <a:lnTo>
                  <a:pt x="1147659" y="2227465"/>
                </a:lnTo>
                <a:lnTo>
                  <a:pt x="1151365" y="2227201"/>
                </a:lnTo>
                <a:lnTo>
                  <a:pt x="1151919" y="2227012"/>
                </a:lnTo>
                <a:lnTo>
                  <a:pt x="1163623" y="2225768"/>
                </a:lnTo>
                <a:cubicBezTo>
                  <a:pt x="1160899" y="2223915"/>
                  <a:pt x="1158629" y="2224609"/>
                  <a:pt x="1155905" y="2225652"/>
                </a:cubicBezTo>
                <a:lnTo>
                  <a:pt x="1151919" y="2227012"/>
                </a:lnTo>
                <a:lnTo>
                  <a:pt x="1147659" y="2227465"/>
                </a:lnTo>
                <a:lnTo>
                  <a:pt x="1145463" y="2227621"/>
                </a:lnTo>
                <a:cubicBezTo>
                  <a:pt x="1145463" y="2225768"/>
                  <a:pt x="1149094" y="2226694"/>
                  <a:pt x="1150910" y="2226694"/>
                </a:cubicBezTo>
                <a:cubicBezTo>
                  <a:pt x="1150002" y="2223915"/>
                  <a:pt x="1142738" y="2225768"/>
                  <a:pt x="1143646" y="2222988"/>
                </a:cubicBezTo>
                <a:cubicBezTo>
                  <a:pt x="1146371" y="2219282"/>
                  <a:pt x="1159083" y="2222988"/>
                  <a:pt x="1166347" y="2222988"/>
                </a:cubicBezTo>
                <a:cubicBezTo>
                  <a:pt x="1155451" y="2214649"/>
                  <a:pt x="1130026" y="2215576"/>
                  <a:pt x="1121854" y="2210943"/>
                </a:cubicBezTo>
                <a:cubicBezTo>
                  <a:pt x="1117314" y="2213723"/>
                  <a:pt x="1119130" y="2219282"/>
                  <a:pt x="1120946" y="2220209"/>
                </a:cubicBezTo>
                <a:cubicBezTo>
                  <a:pt x="1118222" y="2224841"/>
                  <a:pt x="1115497" y="2220209"/>
                  <a:pt x="1110958" y="2222061"/>
                </a:cubicBezTo>
                <a:cubicBezTo>
                  <a:pt x="1103694" y="2220209"/>
                  <a:pt x="1119130" y="2219282"/>
                  <a:pt x="1116406" y="2215576"/>
                </a:cubicBezTo>
                <a:cubicBezTo>
                  <a:pt x="1097337" y="2213723"/>
                  <a:pt x="1092797" y="2215576"/>
                  <a:pt x="1084625" y="2210016"/>
                </a:cubicBezTo>
                <a:cubicBezTo>
                  <a:pt x="1076453" y="2210943"/>
                  <a:pt x="1084625" y="2212796"/>
                  <a:pt x="1069189" y="2209090"/>
                </a:cubicBezTo>
                <a:close/>
                <a:moveTo>
                  <a:pt x="1533224" y="2207564"/>
                </a:moveTo>
                <a:cubicBezTo>
                  <a:pt x="1529232" y="2207086"/>
                  <a:pt x="1522537" y="2210387"/>
                  <a:pt x="1520476" y="2213167"/>
                </a:cubicBezTo>
                <a:cubicBezTo>
                  <a:pt x="1521392" y="2215946"/>
                  <a:pt x="1531464" y="2209460"/>
                  <a:pt x="1536042" y="2209460"/>
                </a:cubicBezTo>
                <a:cubicBezTo>
                  <a:pt x="1535584" y="2208302"/>
                  <a:pt x="1534554" y="2207723"/>
                  <a:pt x="1533224" y="2207564"/>
                </a:cubicBezTo>
                <a:close/>
                <a:moveTo>
                  <a:pt x="546418" y="2206496"/>
                </a:moveTo>
                <a:cubicBezTo>
                  <a:pt x="550095" y="2209206"/>
                  <a:pt x="553773" y="2208302"/>
                  <a:pt x="553773" y="2211012"/>
                </a:cubicBezTo>
                <a:cubicBezTo>
                  <a:pt x="543660" y="2208302"/>
                  <a:pt x="562048" y="2218240"/>
                  <a:pt x="561129" y="2220950"/>
                </a:cubicBezTo>
                <a:cubicBezTo>
                  <a:pt x="554693" y="2218240"/>
                  <a:pt x="538143" y="2208302"/>
                  <a:pt x="541821" y="2207399"/>
                </a:cubicBezTo>
                <a:cubicBezTo>
                  <a:pt x="552854" y="2213723"/>
                  <a:pt x="548257" y="2210109"/>
                  <a:pt x="546418" y="2206496"/>
                </a:cubicBezTo>
                <a:close/>
                <a:moveTo>
                  <a:pt x="1564450" y="2191457"/>
                </a:moveTo>
                <a:cubicBezTo>
                  <a:pt x="1567661" y="2190906"/>
                  <a:pt x="1569954" y="2191346"/>
                  <a:pt x="1569954" y="2193987"/>
                </a:cubicBezTo>
                <a:cubicBezTo>
                  <a:pt x="1560781" y="2194867"/>
                  <a:pt x="1557112" y="2199269"/>
                  <a:pt x="1551608" y="2198388"/>
                </a:cubicBezTo>
                <a:cubicBezTo>
                  <a:pt x="1553443" y="2197508"/>
                  <a:pt x="1554360" y="2196628"/>
                  <a:pt x="1553443" y="2194867"/>
                </a:cubicBezTo>
                <a:cubicBezTo>
                  <a:pt x="1557112" y="2193547"/>
                  <a:pt x="1561240" y="2192007"/>
                  <a:pt x="1564450" y="2191457"/>
                </a:cubicBezTo>
                <a:close/>
                <a:moveTo>
                  <a:pt x="1463400" y="2190930"/>
                </a:moveTo>
                <a:cubicBezTo>
                  <a:pt x="1466180" y="2192931"/>
                  <a:pt x="1467107" y="2194932"/>
                  <a:pt x="1463400" y="2195933"/>
                </a:cubicBezTo>
                <a:cubicBezTo>
                  <a:pt x="1463400" y="2195933"/>
                  <a:pt x="1462474" y="2194932"/>
                  <a:pt x="1461547" y="2193932"/>
                </a:cubicBezTo>
                <a:cubicBezTo>
                  <a:pt x="1462474" y="2192931"/>
                  <a:pt x="1463400" y="2190930"/>
                  <a:pt x="1463400" y="2190930"/>
                </a:cubicBezTo>
                <a:close/>
                <a:moveTo>
                  <a:pt x="1550798" y="2189151"/>
                </a:moveTo>
                <a:cubicBezTo>
                  <a:pt x="1552535" y="2188706"/>
                  <a:pt x="1553925" y="2188928"/>
                  <a:pt x="1554388" y="2190262"/>
                </a:cubicBezTo>
                <a:cubicBezTo>
                  <a:pt x="1552535" y="2191152"/>
                  <a:pt x="1551608" y="2192041"/>
                  <a:pt x="1552535" y="2193820"/>
                </a:cubicBezTo>
                <a:cubicBezTo>
                  <a:pt x="1550682" y="2194710"/>
                  <a:pt x="1547902" y="2195599"/>
                  <a:pt x="1546049" y="2195599"/>
                </a:cubicBezTo>
                <a:cubicBezTo>
                  <a:pt x="1546049" y="2195599"/>
                  <a:pt x="1545122" y="2196489"/>
                  <a:pt x="1544196" y="2196489"/>
                </a:cubicBezTo>
                <a:cubicBezTo>
                  <a:pt x="1542343" y="2196489"/>
                  <a:pt x="1539563" y="2194710"/>
                  <a:pt x="1537710" y="2193820"/>
                </a:cubicBezTo>
                <a:cubicBezTo>
                  <a:pt x="1539563" y="2192931"/>
                  <a:pt x="1541416" y="2191152"/>
                  <a:pt x="1544196" y="2191152"/>
                </a:cubicBezTo>
                <a:cubicBezTo>
                  <a:pt x="1544196" y="2191152"/>
                  <a:pt x="1545122" y="2191152"/>
                  <a:pt x="1545122" y="2192041"/>
                </a:cubicBezTo>
                <a:cubicBezTo>
                  <a:pt x="1546975" y="2190707"/>
                  <a:pt x="1549060" y="2189595"/>
                  <a:pt x="1550798" y="2189151"/>
                </a:cubicBezTo>
                <a:close/>
                <a:moveTo>
                  <a:pt x="948164" y="2186482"/>
                </a:moveTo>
                <a:cubicBezTo>
                  <a:pt x="948164" y="2188315"/>
                  <a:pt x="948164" y="2191065"/>
                  <a:pt x="944530" y="2190148"/>
                </a:cubicBezTo>
                <a:cubicBezTo>
                  <a:pt x="951798" y="2193814"/>
                  <a:pt x="959067" y="2196564"/>
                  <a:pt x="967244" y="2199314"/>
                </a:cubicBezTo>
                <a:cubicBezTo>
                  <a:pt x="970878" y="2200230"/>
                  <a:pt x="975421" y="2202063"/>
                  <a:pt x="979964" y="2202980"/>
                </a:cubicBezTo>
                <a:cubicBezTo>
                  <a:pt x="984507" y="2203896"/>
                  <a:pt x="989050" y="2204813"/>
                  <a:pt x="993593" y="2204813"/>
                </a:cubicBezTo>
                <a:cubicBezTo>
                  <a:pt x="1010856" y="2207562"/>
                  <a:pt x="1029027" y="2209396"/>
                  <a:pt x="1043565" y="2211229"/>
                </a:cubicBezTo>
                <a:cubicBezTo>
                  <a:pt x="1049016" y="2213978"/>
                  <a:pt x="1039930" y="2217644"/>
                  <a:pt x="1034479" y="2215812"/>
                </a:cubicBezTo>
                <a:cubicBezTo>
                  <a:pt x="1036296" y="2220394"/>
                  <a:pt x="1045382" y="2217644"/>
                  <a:pt x="1049925" y="2218561"/>
                </a:cubicBezTo>
                <a:cubicBezTo>
                  <a:pt x="1050833" y="2215812"/>
                  <a:pt x="1047199" y="2214895"/>
                  <a:pt x="1048108" y="2212145"/>
                </a:cubicBezTo>
                <a:cubicBezTo>
                  <a:pt x="1049925" y="2209396"/>
                  <a:pt x="1060828" y="2213978"/>
                  <a:pt x="1066279" y="2213978"/>
                </a:cubicBezTo>
                <a:cubicBezTo>
                  <a:pt x="1049925" y="2203896"/>
                  <a:pt x="1033570" y="2200230"/>
                  <a:pt x="1014490" y="2197481"/>
                </a:cubicBezTo>
                <a:cubicBezTo>
                  <a:pt x="1004496" y="2196564"/>
                  <a:pt x="994501" y="2195647"/>
                  <a:pt x="983598" y="2194731"/>
                </a:cubicBezTo>
                <a:cubicBezTo>
                  <a:pt x="972695" y="2192898"/>
                  <a:pt x="960884" y="2190148"/>
                  <a:pt x="948164" y="2186482"/>
                </a:cubicBezTo>
                <a:close/>
                <a:moveTo>
                  <a:pt x="1639665" y="2178987"/>
                </a:moveTo>
                <a:cubicBezTo>
                  <a:pt x="1636041" y="2178503"/>
                  <a:pt x="1628706" y="2184484"/>
                  <a:pt x="1628024" y="2183077"/>
                </a:cubicBezTo>
                <a:cubicBezTo>
                  <a:pt x="1621656" y="2188706"/>
                  <a:pt x="1635302" y="2185891"/>
                  <a:pt x="1641670" y="2182139"/>
                </a:cubicBezTo>
                <a:cubicBezTo>
                  <a:pt x="1641670" y="2180028"/>
                  <a:pt x="1640874" y="2179148"/>
                  <a:pt x="1639665" y="2178987"/>
                </a:cubicBezTo>
                <a:close/>
                <a:moveTo>
                  <a:pt x="1589857" y="2177587"/>
                </a:moveTo>
                <a:cubicBezTo>
                  <a:pt x="1590746" y="2178477"/>
                  <a:pt x="1591636" y="2178477"/>
                  <a:pt x="1591636" y="2179366"/>
                </a:cubicBezTo>
                <a:cubicBezTo>
                  <a:pt x="1591636" y="2180256"/>
                  <a:pt x="1590746" y="2181145"/>
                  <a:pt x="1589857" y="2182035"/>
                </a:cubicBezTo>
                <a:cubicBezTo>
                  <a:pt x="1588967" y="2181145"/>
                  <a:pt x="1588078" y="2180256"/>
                  <a:pt x="1587188" y="2180256"/>
                </a:cubicBezTo>
                <a:cubicBezTo>
                  <a:pt x="1588078" y="2179366"/>
                  <a:pt x="1588967" y="2178477"/>
                  <a:pt x="1589857" y="2177587"/>
                </a:cubicBezTo>
                <a:close/>
                <a:moveTo>
                  <a:pt x="612031" y="2173695"/>
                </a:moveTo>
                <a:cubicBezTo>
                  <a:pt x="609302" y="2178274"/>
                  <a:pt x="623858" y="2183768"/>
                  <a:pt x="628406" y="2189262"/>
                </a:cubicBezTo>
                <a:cubicBezTo>
                  <a:pt x="629316" y="2181020"/>
                  <a:pt x="618399" y="2181020"/>
                  <a:pt x="612031" y="2173695"/>
                </a:cubicBezTo>
                <a:close/>
                <a:moveTo>
                  <a:pt x="1455988" y="2169557"/>
                </a:moveTo>
                <a:cubicBezTo>
                  <a:pt x="1447782" y="2171286"/>
                  <a:pt x="1440489" y="2176475"/>
                  <a:pt x="1434106" y="2174746"/>
                </a:cubicBezTo>
                <a:cubicBezTo>
                  <a:pt x="1433195" y="2171286"/>
                  <a:pt x="1433195" y="2171286"/>
                  <a:pt x="1433195" y="2171286"/>
                </a:cubicBezTo>
                <a:cubicBezTo>
                  <a:pt x="1442312" y="2168692"/>
                  <a:pt x="1447782" y="2170422"/>
                  <a:pt x="1455988" y="2169557"/>
                </a:cubicBezTo>
                <a:close/>
                <a:moveTo>
                  <a:pt x="553644" y="2169248"/>
                </a:moveTo>
                <a:cubicBezTo>
                  <a:pt x="552728" y="2171055"/>
                  <a:pt x="551812" y="2172862"/>
                  <a:pt x="549065" y="2171055"/>
                </a:cubicBezTo>
                <a:cubicBezTo>
                  <a:pt x="548150" y="2172862"/>
                  <a:pt x="550897" y="2173765"/>
                  <a:pt x="551812" y="2172862"/>
                </a:cubicBezTo>
                <a:cubicBezTo>
                  <a:pt x="556390" y="2183702"/>
                  <a:pt x="555475" y="2171055"/>
                  <a:pt x="562800" y="2176475"/>
                </a:cubicBezTo>
                <a:cubicBezTo>
                  <a:pt x="563716" y="2174668"/>
                  <a:pt x="557306" y="2171958"/>
                  <a:pt x="553644" y="2169248"/>
                </a:cubicBezTo>
                <a:close/>
                <a:moveTo>
                  <a:pt x="1770001" y="2152982"/>
                </a:moveTo>
                <a:lnTo>
                  <a:pt x="1769861" y="2153185"/>
                </a:lnTo>
                <a:lnTo>
                  <a:pt x="1769872" y="2153070"/>
                </a:lnTo>
                <a:close/>
                <a:moveTo>
                  <a:pt x="550844" y="2144787"/>
                </a:moveTo>
                <a:cubicBezTo>
                  <a:pt x="548150" y="2148345"/>
                  <a:pt x="548150" y="2148345"/>
                  <a:pt x="548150" y="2148345"/>
                </a:cubicBezTo>
                <a:cubicBezTo>
                  <a:pt x="552640" y="2150124"/>
                  <a:pt x="558926" y="2153682"/>
                  <a:pt x="559824" y="2150124"/>
                </a:cubicBezTo>
                <a:cubicBezTo>
                  <a:pt x="550844" y="2144787"/>
                  <a:pt x="550844" y="2144787"/>
                  <a:pt x="550844" y="2144787"/>
                </a:cubicBezTo>
                <a:close/>
                <a:moveTo>
                  <a:pt x="1586076" y="2129221"/>
                </a:moveTo>
                <a:cubicBezTo>
                  <a:pt x="1582439" y="2130130"/>
                  <a:pt x="1578801" y="2131040"/>
                  <a:pt x="1574253" y="2131950"/>
                </a:cubicBezTo>
                <a:cubicBezTo>
                  <a:pt x="1565159" y="2133769"/>
                  <a:pt x="1556065" y="2135589"/>
                  <a:pt x="1546971" y="2138318"/>
                </a:cubicBezTo>
                <a:cubicBezTo>
                  <a:pt x="1536967" y="2141047"/>
                  <a:pt x="1526963" y="2143776"/>
                  <a:pt x="1516959" y="2149234"/>
                </a:cubicBezTo>
                <a:cubicBezTo>
                  <a:pt x="1498771" y="2141047"/>
                  <a:pt x="1474216" y="2171977"/>
                  <a:pt x="1457846" y="2170157"/>
                </a:cubicBezTo>
                <a:cubicBezTo>
                  <a:pt x="1464212" y="2159241"/>
                  <a:pt x="1436020" y="2168338"/>
                  <a:pt x="1419650" y="2170157"/>
                </a:cubicBezTo>
                <a:cubicBezTo>
                  <a:pt x="1422378" y="2174706"/>
                  <a:pt x="1420559" y="2181074"/>
                  <a:pt x="1418740" y="2189262"/>
                </a:cubicBezTo>
                <a:cubicBezTo>
                  <a:pt x="1445114" y="2186533"/>
                  <a:pt x="1467850" y="2178345"/>
                  <a:pt x="1489676" y="2170157"/>
                </a:cubicBezTo>
                <a:cubicBezTo>
                  <a:pt x="1511503" y="2160151"/>
                  <a:pt x="1532420" y="2151054"/>
                  <a:pt x="1557884" y="2145596"/>
                </a:cubicBezTo>
                <a:cubicBezTo>
                  <a:pt x="1566069" y="2141957"/>
                  <a:pt x="1574253" y="2136499"/>
                  <a:pt x="1583348" y="2131040"/>
                </a:cubicBezTo>
                <a:cubicBezTo>
                  <a:pt x="1584257" y="2130130"/>
                  <a:pt x="1585167" y="2130130"/>
                  <a:pt x="1586076" y="2129221"/>
                </a:cubicBezTo>
                <a:close/>
                <a:moveTo>
                  <a:pt x="537494" y="2129221"/>
                </a:moveTo>
                <a:cubicBezTo>
                  <a:pt x="534807" y="2132874"/>
                  <a:pt x="534807" y="2132874"/>
                  <a:pt x="534807" y="2132874"/>
                </a:cubicBezTo>
                <a:cubicBezTo>
                  <a:pt x="540181" y="2137441"/>
                  <a:pt x="545555" y="2141094"/>
                  <a:pt x="549138" y="2142007"/>
                </a:cubicBezTo>
                <a:cubicBezTo>
                  <a:pt x="550930" y="2138354"/>
                  <a:pt x="543764" y="2133787"/>
                  <a:pt x="537494" y="2129221"/>
                </a:cubicBezTo>
                <a:close/>
                <a:moveTo>
                  <a:pt x="1667243" y="2117546"/>
                </a:moveTo>
                <a:cubicBezTo>
                  <a:pt x="1657231" y="2121181"/>
                  <a:pt x="1646308" y="2128451"/>
                  <a:pt x="1657231" y="2126634"/>
                </a:cubicBezTo>
                <a:cubicBezTo>
                  <a:pt x="1651770" y="2131177"/>
                  <a:pt x="1644488" y="2135721"/>
                  <a:pt x="1640847" y="2132995"/>
                </a:cubicBezTo>
                <a:cubicBezTo>
                  <a:pt x="1633566" y="2140265"/>
                  <a:pt x="1632656" y="2151170"/>
                  <a:pt x="1621733" y="2153896"/>
                </a:cubicBezTo>
                <a:cubicBezTo>
                  <a:pt x="1621733" y="2155713"/>
                  <a:pt x="1623554" y="2157531"/>
                  <a:pt x="1626285" y="2158440"/>
                </a:cubicBezTo>
                <a:cubicBezTo>
                  <a:pt x="1618093" y="2160257"/>
                  <a:pt x="1613542" y="2158440"/>
                  <a:pt x="1606261" y="2158440"/>
                </a:cubicBezTo>
                <a:cubicBezTo>
                  <a:pt x="1602620" y="2161166"/>
                  <a:pt x="1607171" y="2164801"/>
                  <a:pt x="1598979" y="2167527"/>
                </a:cubicBezTo>
                <a:cubicBezTo>
                  <a:pt x="1595338" y="2164801"/>
                  <a:pt x="1581686" y="2167527"/>
                  <a:pt x="1569853" y="2172979"/>
                </a:cubicBezTo>
                <a:cubicBezTo>
                  <a:pt x="1570763" y="2172979"/>
                  <a:pt x="1570763" y="2173888"/>
                  <a:pt x="1570763" y="2174797"/>
                </a:cubicBezTo>
                <a:cubicBezTo>
                  <a:pt x="1571674" y="2176614"/>
                  <a:pt x="1569853" y="2178432"/>
                  <a:pt x="1568943" y="2181158"/>
                </a:cubicBezTo>
                <a:cubicBezTo>
                  <a:pt x="1568033" y="2179340"/>
                  <a:pt x="1566213" y="2178432"/>
                  <a:pt x="1566213" y="2177523"/>
                </a:cubicBezTo>
                <a:cubicBezTo>
                  <a:pt x="1566213" y="2175706"/>
                  <a:pt x="1566213" y="2174797"/>
                  <a:pt x="1567123" y="2173888"/>
                </a:cubicBezTo>
                <a:cubicBezTo>
                  <a:pt x="1552560" y="2179340"/>
                  <a:pt x="1541638" y="2186610"/>
                  <a:pt x="1546189" y="2189337"/>
                </a:cubicBezTo>
                <a:cubicBezTo>
                  <a:pt x="1538907" y="2191154"/>
                  <a:pt x="1531626" y="2193880"/>
                  <a:pt x="1525255" y="2197515"/>
                </a:cubicBezTo>
                <a:cubicBezTo>
                  <a:pt x="1526165" y="2197515"/>
                  <a:pt x="1527075" y="2198424"/>
                  <a:pt x="1527985" y="2199332"/>
                </a:cubicBezTo>
                <a:cubicBezTo>
                  <a:pt x="1528895" y="2200241"/>
                  <a:pt x="1528895" y="2202967"/>
                  <a:pt x="1525255" y="2203876"/>
                </a:cubicBezTo>
                <a:cubicBezTo>
                  <a:pt x="1518883" y="2204785"/>
                  <a:pt x="1511602" y="2202967"/>
                  <a:pt x="1507051" y="2209329"/>
                </a:cubicBezTo>
                <a:cubicBezTo>
                  <a:pt x="1500680" y="2204785"/>
                  <a:pt x="1496129" y="2206602"/>
                  <a:pt x="1489758" y="2210238"/>
                </a:cubicBezTo>
                <a:cubicBezTo>
                  <a:pt x="1486117" y="2212055"/>
                  <a:pt x="1483387" y="2210238"/>
                  <a:pt x="1482476" y="2206602"/>
                </a:cubicBezTo>
                <a:cubicBezTo>
                  <a:pt x="1481566" y="2206602"/>
                  <a:pt x="1481566" y="2206602"/>
                  <a:pt x="1480656" y="2205694"/>
                </a:cubicBezTo>
                <a:cubicBezTo>
                  <a:pt x="1481566" y="2205694"/>
                  <a:pt x="1481566" y="2205694"/>
                  <a:pt x="1481566" y="2205694"/>
                </a:cubicBezTo>
                <a:cubicBezTo>
                  <a:pt x="1481566" y="2203876"/>
                  <a:pt x="1481566" y="2202967"/>
                  <a:pt x="1481566" y="2201150"/>
                </a:cubicBezTo>
                <a:cubicBezTo>
                  <a:pt x="1477015" y="2202059"/>
                  <a:pt x="1472464" y="2203876"/>
                  <a:pt x="1471554" y="2201150"/>
                </a:cubicBezTo>
                <a:cubicBezTo>
                  <a:pt x="1474285" y="2200241"/>
                  <a:pt x="1477925" y="2199332"/>
                  <a:pt x="1481566" y="2198424"/>
                </a:cubicBezTo>
                <a:cubicBezTo>
                  <a:pt x="1481566" y="2195698"/>
                  <a:pt x="1483387" y="2191154"/>
                  <a:pt x="1485207" y="2192063"/>
                </a:cubicBezTo>
                <a:cubicBezTo>
                  <a:pt x="1487937" y="2193880"/>
                  <a:pt x="1489758" y="2194789"/>
                  <a:pt x="1492488" y="2195698"/>
                </a:cubicBezTo>
                <a:cubicBezTo>
                  <a:pt x="1495219" y="2195698"/>
                  <a:pt x="1497039" y="2194789"/>
                  <a:pt x="1499770" y="2193880"/>
                </a:cubicBezTo>
                <a:cubicBezTo>
                  <a:pt x="1509782" y="2191154"/>
                  <a:pt x="1519793" y="2187519"/>
                  <a:pt x="1528895" y="2183884"/>
                </a:cubicBezTo>
                <a:cubicBezTo>
                  <a:pt x="1548009" y="2176614"/>
                  <a:pt x="1567123" y="2170253"/>
                  <a:pt x="1581686" y="2164801"/>
                </a:cubicBezTo>
                <a:cubicBezTo>
                  <a:pt x="1579865" y="2162983"/>
                  <a:pt x="1577135" y="2162074"/>
                  <a:pt x="1574404" y="2162074"/>
                </a:cubicBezTo>
                <a:cubicBezTo>
                  <a:pt x="1568033" y="2163892"/>
                  <a:pt x="1565303" y="2172071"/>
                  <a:pt x="1560752" y="2167527"/>
                </a:cubicBezTo>
                <a:cubicBezTo>
                  <a:pt x="1568033" y="2164801"/>
                  <a:pt x="1571674" y="2161166"/>
                  <a:pt x="1576225" y="2158440"/>
                </a:cubicBezTo>
                <a:cubicBezTo>
                  <a:pt x="1579865" y="2162074"/>
                  <a:pt x="1587147" y="2160257"/>
                  <a:pt x="1593518" y="2157531"/>
                </a:cubicBezTo>
                <a:cubicBezTo>
                  <a:pt x="1600800" y="2154805"/>
                  <a:pt x="1607171" y="2151170"/>
                  <a:pt x="1611722" y="2151170"/>
                </a:cubicBezTo>
                <a:cubicBezTo>
                  <a:pt x="1608081" y="2151170"/>
                  <a:pt x="1607171" y="2147535"/>
                  <a:pt x="1608991" y="2144808"/>
                </a:cubicBezTo>
                <a:cubicBezTo>
                  <a:pt x="1619003" y="2141174"/>
                  <a:pt x="1631746" y="2133904"/>
                  <a:pt x="1637206" y="2126634"/>
                </a:cubicBezTo>
                <a:cubicBezTo>
                  <a:pt x="1636296" y="2124816"/>
                  <a:pt x="1632656" y="2125725"/>
                  <a:pt x="1630835" y="2124816"/>
                </a:cubicBezTo>
                <a:cubicBezTo>
                  <a:pt x="1645398" y="2117546"/>
                  <a:pt x="1651770" y="2120273"/>
                  <a:pt x="1667243" y="2117546"/>
                </a:cubicBezTo>
                <a:close/>
                <a:moveTo>
                  <a:pt x="1783334" y="2106843"/>
                </a:moveTo>
                <a:lnTo>
                  <a:pt x="1774758" y="2111963"/>
                </a:lnTo>
                <a:cubicBezTo>
                  <a:pt x="1772145" y="2113099"/>
                  <a:pt x="1769872" y="2113553"/>
                  <a:pt x="1768054" y="2113099"/>
                </a:cubicBezTo>
                <a:cubicBezTo>
                  <a:pt x="1771463" y="2110828"/>
                  <a:pt x="1774361" y="2109408"/>
                  <a:pt x="1776974" y="2108458"/>
                </a:cubicBezTo>
                <a:close/>
                <a:moveTo>
                  <a:pt x="1783508" y="2106740"/>
                </a:moveTo>
                <a:lnTo>
                  <a:pt x="1783540" y="2106791"/>
                </a:lnTo>
                <a:lnTo>
                  <a:pt x="1783334" y="2106843"/>
                </a:lnTo>
                <a:close/>
                <a:moveTo>
                  <a:pt x="519241" y="2103092"/>
                </a:moveTo>
                <a:cubicBezTo>
                  <a:pt x="525577" y="2112181"/>
                  <a:pt x="539155" y="2123997"/>
                  <a:pt x="553638" y="2134904"/>
                </a:cubicBezTo>
                <a:cubicBezTo>
                  <a:pt x="568121" y="2144902"/>
                  <a:pt x="582604" y="2153991"/>
                  <a:pt x="589845" y="2160353"/>
                </a:cubicBezTo>
                <a:cubicBezTo>
                  <a:pt x="588940" y="2154900"/>
                  <a:pt x="577172" y="2144902"/>
                  <a:pt x="561785" y="2134904"/>
                </a:cubicBezTo>
                <a:cubicBezTo>
                  <a:pt x="547302" y="2124906"/>
                  <a:pt x="531008" y="2112181"/>
                  <a:pt x="519241" y="2103092"/>
                </a:cubicBezTo>
                <a:close/>
                <a:moveTo>
                  <a:pt x="453543" y="2103092"/>
                </a:moveTo>
                <a:cubicBezTo>
                  <a:pt x="448245" y="2103092"/>
                  <a:pt x="440299" y="2104911"/>
                  <a:pt x="449128" y="2113099"/>
                </a:cubicBezTo>
                <a:cubicBezTo>
                  <a:pt x="454426" y="2109460"/>
                  <a:pt x="455309" y="2109460"/>
                  <a:pt x="453543" y="2103092"/>
                </a:cubicBezTo>
                <a:close/>
                <a:moveTo>
                  <a:pt x="438399" y="2095680"/>
                </a:moveTo>
                <a:cubicBezTo>
                  <a:pt x="438399" y="2097533"/>
                  <a:pt x="438399" y="2099386"/>
                  <a:pt x="437519" y="2100312"/>
                </a:cubicBezTo>
                <a:cubicBezTo>
                  <a:pt x="440160" y="2102166"/>
                  <a:pt x="444561" y="2103092"/>
                  <a:pt x="441040" y="2100312"/>
                </a:cubicBezTo>
                <a:cubicBezTo>
                  <a:pt x="443681" y="2100312"/>
                  <a:pt x="447201" y="2103092"/>
                  <a:pt x="448082" y="2100312"/>
                </a:cubicBezTo>
                <a:cubicBezTo>
                  <a:pt x="445441" y="2099386"/>
                  <a:pt x="443681" y="2098459"/>
                  <a:pt x="443681" y="2096606"/>
                </a:cubicBezTo>
                <a:cubicBezTo>
                  <a:pt x="441920" y="2094753"/>
                  <a:pt x="441040" y="2097533"/>
                  <a:pt x="438399" y="2095680"/>
                </a:cubicBezTo>
                <a:close/>
                <a:moveTo>
                  <a:pt x="1588856" y="2094753"/>
                </a:moveTo>
                <a:lnTo>
                  <a:pt x="1588856" y="2095865"/>
                </a:lnTo>
                <a:lnTo>
                  <a:pt x="1588029" y="2095865"/>
                </a:lnTo>
                <a:lnTo>
                  <a:pt x="1588067" y="2095839"/>
                </a:lnTo>
                <a:lnTo>
                  <a:pt x="1588027" y="2095865"/>
                </a:lnTo>
                <a:lnTo>
                  <a:pt x="1587744" y="2095865"/>
                </a:lnTo>
                <a:cubicBezTo>
                  <a:pt x="1587744" y="2095865"/>
                  <a:pt x="1587744" y="2095865"/>
                  <a:pt x="1588856" y="2094753"/>
                </a:cubicBezTo>
                <a:close/>
                <a:moveTo>
                  <a:pt x="1662463" y="2094532"/>
                </a:moveTo>
                <a:lnTo>
                  <a:pt x="1662593" y="2094618"/>
                </a:lnTo>
                <a:cubicBezTo>
                  <a:pt x="1662493" y="2095158"/>
                  <a:pt x="1661471" y="2095839"/>
                  <a:pt x="1658971" y="2096747"/>
                </a:cubicBezTo>
                <a:close/>
                <a:moveTo>
                  <a:pt x="389153" y="2067846"/>
                </a:moveTo>
                <a:cubicBezTo>
                  <a:pt x="396318" y="2074962"/>
                  <a:pt x="391840" y="2074962"/>
                  <a:pt x="400797" y="2080299"/>
                </a:cubicBezTo>
                <a:cubicBezTo>
                  <a:pt x="401692" y="2077630"/>
                  <a:pt x="396318" y="2074072"/>
                  <a:pt x="393631" y="2071404"/>
                </a:cubicBezTo>
                <a:cubicBezTo>
                  <a:pt x="395423" y="2070514"/>
                  <a:pt x="398110" y="2074072"/>
                  <a:pt x="400797" y="2075851"/>
                </a:cubicBezTo>
                <a:cubicBezTo>
                  <a:pt x="404379" y="2075851"/>
                  <a:pt x="398110" y="2066956"/>
                  <a:pt x="405275" y="2071404"/>
                </a:cubicBezTo>
                <a:cubicBezTo>
                  <a:pt x="404379" y="2068735"/>
                  <a:pt x="392736" y="2067846"/>
                  <a:pt x="389153" y="2067846"/>
                </a:cubicBezTo>
                <a:close/>
                <a:moveTo>
                  <a:pt x="171666" y="2051946"/>
                </a:moveTo>
                <a:cubicBezTo>
                  <a:pt x="173480" y="2056550"/>
                  <a:pt x="183458" y="2063916"/>
                  <a:pt x="180737" y="2065758"/>
                </a:cubicBezTo>
                <a:cubicBezTo>
                  <a:pt x="180737" y="2069441"/>
                  <a:pt x="180737" y="2068520"/>
                  <a:pt x="182551" y="2081411"/>
                </a:cubicBezTo>
                <a:cubicBezTo>
                  <a:pt x="174387" y="2069441"/>
                  <a:pt x="166224" y="2057471"/>
                  <a:pt x="171666" y="2051946"/>
                </a:cubicBezTo>
                <a:close/>
                <a:moveTo>
                  <a:pt x="1903499" y="2048601"/>
                </a:moveTo>
                <a:cubicBezTo>
                  <a:pt x="1885318" y="2069495"/>
                  <a:pt x="1874410" y="2071311"/>
                  <a:pt x="1859866" y="2090388"/>
                </a:cubicBezTo>
                <a:cubicBezTo>
                  <a:pt x="1845321" y="2097656"/>
                  <a:pt x="1830777" y="2109465"/>
                  <a:pt x="1816233" y="2121275"/>
                </a:cubicBezTo>
                <a:lnTo>
                  <a:pt x="1770001" y="2152982"/>
                </a:lnTo>
                <a:lnTo>
                  <a:pt x="1776463" y="2143645"/>
                </a:lnTo>
                <a:cubicBezTo>
                  <a:pt x="1782371" y="2140579"/>
                  <a:pt x="1789871" y="2138081"/>
                  <a:pt x="1794416" y="2134901"/>
                </a:cubicBezTo>
                <a:cubicBezTo>
                  <a:pt x="1813505" y="2123092"/>
                  <a:pt x="1832595" y="2105831"/>
                  <a:pt x="1852593" y="2090388"/>
                </a:cubicBezTo>
                <a:cubicBezTo>
                  <a:pt x="1871683" y="2074037"/>
                  <a:pt x="1889864" y="2059502"/>
                  <a:pt x="1903499" y="2048601"/>
                </a:cubicBezTo>
                <a:close/>
                <a:moveTo>
                  <a:pt x="1723512" y="2034066"/>
                </a:moveTo>
                <a:lnTo>
                  <a:pt x="1723616" y="2034115"/>
                </a:lnTo>
                <a:lnTo>
                  <a:pt x="1723518" y="2034194"/>
                </a:lnTo>
                <a:close/>
                <a:moveTo>
                  <a:pt x="1583297" y="2029709"/>
                </a:moveTo>
                <a:cubicBezTo>
                  <a:pt x="1583297" y="2030543"/>
                  <a:pt x="1583297" y="2030543"/>
                  <a:pt x="1583297" y="2031377"/>
                </a:cubicBezTo>
                <a:cubicBezTo>
                  <a:pt x="1587108" y="2030543"/>
                  <a:pt x="1589015" y="2029709"/>
                  <a:pt x="1589968" y="2029709"/>
                </a:cubicBezTo>
                <a:cubicBezTo>
                  <a:pt x="1588062" y="2029709"/>
                  <a:pt x="1588062" y="2029709"/>
                  <a:pt x="1586156" y="2029709"/>
                </a:cubicBezTo>
                <a:cubicBezTo>
                  <a:pt x="1585203" y="2029709"/>
                  <a:pt x="1584249" y="2029709"/>
                  <a:pt x="1583297" y="2029709"/>
                </a:cubicBezTo>
                <a:close/>
                <a:moveTo>
                  <a:pt x="1731693" y="2027707"/>
                </a:moveTo>
                <a:cubicBezTo>
                  <a:pt x="1722603" y="2034066"/>
                  <a:pt x="1743511" y="2029524"/>
                  <a:pt x="1727148" y="2039517"/>
                </a:cubicBezTo>
                <a:cubicBezTo>
                  <a:pt x="1724875" y="2038608"/>
                  <a:pt x="1725330" y="2036564"/>
                  <a:pt x="1725671" y="2035088"/>
                </a:cubicBezTo>
                <a:lnTo>
                  <a:pt x="1723616" y="2034115"/>
                </a:lnTo>
                <a:close/>
                <a:moveTo>
                  <a:pt x="1647734" y="2026929"/>
                </a:moveTo>
                <a:cubicBezTo>
                  <a:pt x="1642276" y="2038620"/>
                  <a:pt x="1656831" y="2029627"/>
                  <a:pt x="1651373" y="2038620"/>
                </a:cubicBezTo>
                <a:cubicBezTo>
                  <a:pt x="1655921" y="2036822"/>
                  <a:pt x="1665019" y="2028728"/>
                  <a:pt x="1665019" y="2034124"/>
                </a:cubicBezTo>
                <a:cubicBezTo>
                  <a:pt x="1657741" y="2037721"/>
                  <a:pt x="1654102" y="2041318"/>
                  <a:pt x="1649554" y="2044915"/>
                </a:cubicBezTo>
                <a:cubicBezTo>
                  <a:pt x="1645005" y="2034124"/>
                  <a:pt x="1632269" y="2057506"/>
                  <a:pt x="1624992" y="2048512"/>
                </a:cubicBezTo>
                <a:cubicBezTo>
                  <a:pt x="1630450" y="2047613"/>
                  <a:pt x="1642276" y="2044915"/>
                  <a:pt x="1638637" y="2039520"/>
                </a:cubicBezTo>
                <a:cubicBezTo>
                  <a:pt x="1629540" y="2038620"/>
                  <a:pt x="1617714" y="2053009"/>
                  <a:pt x="1614985" y="2044915"/>
                </a:cubicBezTo>
                <a:cubicBezTo>
                  <a:pt x="1629540" y="2040419"/>
                  <a:pt x="1638637" y="2036822"/>
                  <a:pt x="1647734" y="2026929"/>
                </a:cubicBezTo>
                <a:close/>
                <a:moveTo>
                  <a:pt x="1920453" y="2021370"/>
                </a:moveTo>
                <a:cubicBezTo>
                  <a:pt x="1926863" y="2025860"/>
                  <a:pt x="1917706" y="2032147"/>
                  <a:pt x="1911297" y="2033045"/>
                </a:cubicBezTo>
                <a:cubicBezTo>
                  <a:pt x="1918622" y="2027656"/>
                  <a:pt x="1913128" y="2025860"/>
                  <a:pt x="1920453" y="2021370"/>
                </a:cubicBezTo>
                <a:close/>
                <a:moveTo>
                  <a:pt x="1716053" y="2016923"/>
                </a:moveTo>
                <a:cubicBezTo>
                  <a:pt x="1716943" y="2016923"/>
                  <a:pt x="1717832" y="2018590"/>
                  <a:pt x="1717832" y="2018590"/>
                </a:cubicBezTo>
                <a:cubicBezTo>
                  <a:pt x="1716943" y="2021092"/>
                  <a:pt x="1715164" y="2021926"/>
                  <a:pt x="1714274" y="2020258"/>
                </a:cubicBezTo>
                <a:cubicBezTo>
                  <a:pt x="1713385" y="2019424"/>
                  <a:pt x="1714274" y="2018590"/>
                  <a:pt x="1714274" y="2017756"/>
                </a:cubicBezTo>
                <a:cubicBezTo>
                  <a:pt x="1714274" y="2017756"/>
                  <a:pt x="1715164" y="2016923"/>
                  <a:pt x="1716053" y="2016923"/>
                </a:cubicBezTo>
                <a:close/>
                <a:moveTo>
                  <a:pt x="1644314" y="2014699"/>
                </a:moveTo>
                <a:cubicBezTo>
                  <a:pt x="1646147" y="2017478"/>
                  <a:pt x="1647980" y="2019332"/>
                  <a:pt x="1648897" y="2021185"/>
                </a:cubicBezTo>
                <a:cubicBezTo>
                  <a:pt x="1648897" y="2023038"/>
                  <a:pt x="1647980" y="2026744"/>
                  <a:pt x="1646147" y="2026744"/>
                </a:cubicBezTo>
                <a:cubicBezTo>
                  <a:pt x="1643397" y="2027670"/>
                  <a:pt x="1640648" y="2028597"/>
                  <a:pt x="1637898" y="2029524"/>
                </a:cubicBezTo>
                <a:cubicBezTo>
                  <a:pt x="1636982" y="2030450"/>
                  <a:pt x="1635148" y="2032303"/>
                  <a:pt x="1633315" y="2034156"/>
                </a:cubicBezTo>
                <a:cubicBezTo>
                  <a:pt x="1632399" y="2032303"/>
                  <a:pt x="1632399" y="2031377"/>
                  <a:pt x="1633315" y="2030450"/>
                </a:cubicBezTo>
                <a:cubicBezTo>
                  <a:pt x="1628732" y="2032303"/>
                  <a:pt x="1625066" y="2034156"/>
                  <a:pt x="1621400" y="2036010"/>
                </a:cubicBezTo>
                <a:cubicBezTo>
                  <a:pt x="1619567" y="2036936"/>
                  <a:pt x="1616817" y="2035083"/>
                  <a:pt x="1614985" y="2034156"/>
                </a:cubicBezTo>
                <a:cubicBezTo>
                  <a:pt x="1614985" y="2034156"/>
                  <a:pt x="1614985" y="2032303"/>
                  <a:pt x="1615901" y="2031377"/>
                </a:cubicBezTo>
                <a:cubicBezTo>
                  <a:pt x="1623233" y="2021185"/>
                  <a:pt x="1634232" y="2019332"/>
                  <a:pt x="1644314" y="2014699"/>
                </a:cubicBezTo>
                <a:close/>
                <a:moveTo>
                  <a:pt x="1693472" y="2011155"/>
                </a:moveTo>
                <a:cubicBezTo>
                  <a:pt x="1698021" y="2012058"/>
                  <a:pt x="1698931" y="2010251"/>
                  <a:pt x="1698931" y="2015672"/>
                </a:cubicBezTo>
                <a:cubicBezTo>
                  <a:pt x="1692563" y="2017478"/>
                  <a:pt x="1690743" y="2024706"/>
                  <a:pt x="1688924" y="2021995"/>
                </a:cubicBezTo>
                <a:cubicBezTo>
                  <a:pt x="1697111" y="2016575"/>
                  <a:pt x="1692563" y="2014768"/>
                  <a:pt x="1693472" y="2011155"/>
                </a:cubicBezTo>
                <a:close/>
                <a:moveTo>
                  <a:pt x="324620" y="1997465"/>
                </a:moveTo>
                <a:cubicBezTo>
                  <a:pt x="321885" y="2000217"/>
                  <a:pt x="331914" y="2006638"/>
                  <a:pt x="334649" y="2011225"/>
                </a:cubicBezTo>
                <a:cubicBezTo>
                  <a:pt x="332826" y="2004803"/>
                  <a:pt x="337385" y="2009390"/>
                  <a:pt x="342855" y="2015811"/>
                </a:cubicBezTo>
                <a:cubicBezTo>
                  <a:pt x="344678" y="2009390"/>
                  <a:pt x="330091" y="2002969"/>
                  <a:pt x="324620" y="1997465"/>
                </a:cubicBezTo>
                <a:close/>
                <a:moveTo>
                  <a:pt x="351016" y="1993018"/>
                </a:moveTo>
                <a:cubicBezTo>
                  <a:pt x="347458" y="1996724"/>
                  <a:pt x="347458" y="1996724"/>
                  <a:pt x="347458" y="1996724"/>
                </a:cubicBezTo>
                <a:cubicBezTo>
                  <a:pt x="356353" y="2006916"/>
                  <a:pt x="356353" y="2006916"/>
                  <a:pt x="356353" y="2006916"/>
                </a:cubicBezTo>
                <a:cubicBezTo>
                  <a:pt x="360801" y="2005063"/>
                  <a:pt x="352795" y="1997650"/>
                  <a:pt x="351016" y="1993018"/>
                </a:cubicBezTo>
                <a:close/>
                <a:moveTo>
                  <a:pt x="1725245" y="1984678"/>
                </a:moveTo>
                <a:cubicBezTo>
                  <a:pt x="1724318" y="1985605"/>
                  <a:pt x="1724318" y="1985605"/>
                  <a:pt x="1723392" y="1985605"/>
                </a:cubicBezTo>
                <a:cubicBezTo>
                  <a:pt x="1724318" y="1986532"/>
                  <a:pt x="1725245" y="1986532"/>
                  <a:pt x="1725245" y="1986532"/>
                </a:cubicBezTo>
                <a:cubicBezTo>
                  <a:pt x="1726171" y="1986532"/>
                  <a:pt x="1726171" y="1987458"/>
                  <a:pt x="1726171" y="1987458"/>
                </a:cubicBezTo>
                <a:cubicBezTo>
                  <a:pt x="1726171" y="1986532"/>
                  <a:pt x="1726171" y="1986532"/>
                  <a:pt x="1726171" y="1986532"/>
                </a:cubicBezTo>
                <a:cubicBezTo>
                  <a:pt x="1726171" y="1986532"/>
                  <a:pt x="1726171" y="1986532"/>
                  <a:pt x="1725245" y="1986532"/>
                </a:cubicBezTo>
                <a:cubicBezTo>
                  <a:pt x="1725245" y="1986532"/>
                  <a:pt x="1725245" y="1985605"/>
                  <a:pt x="1725245" y="1984678"/>
                </a:cubicBezTo>
                <a:close/>
                <a:moveTo>
                  <a:pt x="1827073" y="1982455"/>
                </a:moveTo>
                <a:cubicBezTo>
                  <a:pt x="1828046" y="1983289"/>
                  <a:pt x="1829019" y="1984122"/>
                  <a:pt x="1829019" y="1984957"/>
                </a:cubicBezTo>
                <a:cubicBezTo>
                  <a:pt x="1829019" y="1984957"/>
                  <a:pt x="1828046" y="1985790"/>
                  <a:pt x="1827073" y="1985790"/>
                </a:cubicBezTo>
                <a:cubicBezTo>
                  <a:pt x="1827073" y="1984957"/>
                  <a:pt x="1825127" y="1984957"/>
                  <a:pt x="1825127" y="1984122"/>
                </a:cubicBezTo>
                <a:cubicBezTo>
                  <a:pt x="1825127" y="1983289"/>
                  <a:pt x="1826100" y="1982455"/>
                  <a:pt x="1827073" y="1982455"/>
                </a:cubicBezTo>
                <a:close/>
                <a:moveTo>
                  <a:pt x="1768978" y="1973931"/>
                </a:moveTo>
                <a:cubicBezTo>
                  <a:pt x="1763419" y="1973004"/>
                  <a:pt x="1760639" y="1976710"/>
                  <a:pt x="1761566" y="1982269"/>
                </a:cubicBezTo>
                <a:cubicBezTo>
                  <a:pt x="1761566" y="1982269"/>
                  <a:pt x="1761566" y="1983196"/>
                  <a:pt x="1761566" y="1984123"/>
                </a:cubicBezTo>
                <a:cubicBezTo>
                  <a:pt x="1763419" y="1981343"/>
                  <a:pt x="1765272" y="1979490"/>
                  <a:pt x="1768978" y="1975784"/>
                </a:cubicBezTo>
                <a:cubicBezTo>
                  <a:pt x="1770831" y="1978563"/>
                  <a:pt x="1772685" y="1979490"/>
                  <a:pt x="1774537" y="1978563"/>
                </a:cubicBezTo>
                <a:cubicBezTo>
                  <a:pt x="1774537" y="1976710"/>
                  <a:pt x="1772685" y="1973931"/>
                  <a:pt x="1768978" y="1973931"/>
                </a:cubicBezTo>
                <a:close/>
                <a:moveTo>
                  <a:pt x="1728729" y="1967445"/>
                </a:moveTo>
                <a:cubicBezTo>
                  <a:pt x="1727728" y="1968445"/>
                  <a:pt x="1727728" y="1969446"/>
                  <a:pt x="1726727" y="1969446"/>
                </a:cubicBezTo>
                <a:cubicBezTo>
                  <a:pt x="1727728" y="1970447"/>
                  <a:pt x="1727728" y="1971447"/>
                  <a:pt x="1728729" y="1972448"/>
                </a:cubicBezTo>
                <a:cubicBezTo>
                  <a:pt x="1729729" y="1971447"/>
                  <a:pt x="1730730" y="1971447"/>
                  <a:pt x="1731731" y="1971447"/>
                </a:cubicBezTo>
                <a:cubicBezTo>
                  <a:pt x="1730730" y="1970447"/>
                  <a:pt x="1730730" y="1969446"/>
                  <a:pt x="1729729" y="1969446"/>
                </a:cubicBezTo>
                <a:cubicBezTo>
                  <a:pt x="1729729" y="1968445"/>
                  <a:pt x="1729729" y="1968445"/>
                  <a:pt x="1728729" y="1967445"/>
                </a:cubicBezTo>
                <a:close/>
                <a:moveTo>
                  <a:pt x="2025878" y="1962441"/>
                </a:moveTo>
                <a:cubicBezTo>
                  <a:pt x="2025878" y="1968765"/>
                  <a:pt x="2028599" y="1974185"/>
                  <a:pt x="2025878" y="1981412"/>
                </a:cubicBezTo>
                <a:cubicBezTo>
                  <a:pt x="2022249" y="1980509"/>
                  <a:pt x="2018621" y="1976895"/>
                  <a:pt x="2014086" y="1981412"/>
                </a:cubicBezTo>
                <a:cubicBezTo>
                  <a:pt x="2013179" y="1985026"/>
                  <a:pt x="1995945" y="2005804"/>
                  <a:pt x="1994131" y="2000384"/>
                </a:cubicBezTo>
                <a:cubicBezTo>
                  <a:pt x="1998666" y="1993156"/>
                  <a:pt x="2004109" y="1988640"/>
                  <a:pt x="2010458" y="1982316"/>
                </a:cubicBezTo>
                <a:cubicBezTo>
                  <a:pt x="2003202" y="1985026"/>
                  <a:pt x="2020435" y="1964248"/>
                  <a:pt x="2025878" y="1962441"/>
                </a:cubicBezTo>
                <a:close/>
                <a:moveTo>
                  <a:pt x="337237" y="1949655"/>
                </a:moveTo>
                <a:cubicBezTo>
                  <a:pt x="333560" y="1954102"/>
                  <a:pt x="344593" y="1957660"/>
                  <a:pt x="351029" y="1966555"/>
                </a:cubicBezTo>
                <a:cubicBezTo>
                  <a:pt x="352868" y="1964776"/>
                  <a:pt x="355626" y="1967445"/>
                  <a:pt x="357465" y="1964776"/>
                </a:cubicBezTo>
                <a:cubicBezTo>
                  <a:pt x="350110" y="1959439"/>
                  <a:pt x="342754" y="1953213"/>
                  <a:pt x="337237" y="1949655"/>
                </a:cubicBezTo>
                <a:close/>
                <a:moveTo>
                  <a:pt x="268168" y="1946669"/>
                </a:moveTo>
                <a:cubicBezTo>
                  <a:pt x="273588" y="1951199"/>
                  <a:pt x="288043" y="1962070"/>
                  <a:pt x="281719" y="1950293"/>
                </a:cubicBezTo>
                <a:cubicBezTo>
                  <a:pt x="288946" y="1958447"/>
                  <a:pt x="297980" y="1962976"/>
                  <a:pt x="297980" y="1970224"/>
                </a:cubicBezTo>
                <a:cubicBezTo>
                  <a:pt x="292560" y="1967506"/>
                  <a:pt x="282622" y="1957541"/>
                  <a:pt x="284429" y="1966600"/>
                </a:cubicBezTo>
                <a:cubicBezTo>
                  <a:pt x="282622" y="1959352"/>
                  <a:pt x="261844" y="1945763"/>
                  <a:pt x="268168" y="1946669"/>
                </a:cubicBezTo>
                <a:close/>
                <a:moveTo>
                  <a:pt x="299092" y="1940204"/>
                </a:moveTo>
                <a:cubicBezTo>
                  <a:pt x="299092" y="1952056"/>
                  <a:pt x="315419" y="1968467"/>
                  <a:pt x="326303" y="1973026"/>
                </a:cubicBezTo>
                <a:cubicBezTo>
                  <a:pt x="328117" y="1985790"/>
                  <a:pt x="331746" y="1996731"/>
                  <a:pt x="350794" y="2008584"/>
                </a:cubicBezTo>
                <a:cubicBezTo>
                  <a:pt x="348072" y="2000378"/>
                  <a:pt x="330839" y="1989437"/>
                  <a:pt x="337188" y="1978496"/>
                </a:cubicBezTo>
                <a:cubicBezTo>
                  <a:pt x="319954" y="1962085"/>
                  <a:pt x="309069" y="1946586"/>
                  <a:pt x="299092" y="1940204"/>
                </a:cubicBezTo>
                <a:close/>
                <a:moveTo>
                  <a:pt x="318286" y="1932421"/>
                </a:moveTo>
                <a:cubicBezTo>
                  <a:pt x="314658" y="1935108"/>
                  <a:pt x="325543" y="1946751"/>
                  <a:pt x="330078" y="1948543"/>
                </a:cubicBezTo>
                <a:cubicBezTo>
                  <a:pt x="331892" y="1944064"/>
                  <a:pt x="329171" y="1938690"/>
                  <a:pt x="323728" y="1932421"/>
                </a:cubicBezTo>
                <a:cubicBezTo>
                  <a:pt x="321914" y="1933316"/>
                  <a:pt x="320100" y="1935108"/>
                  <a:pt x="318286" y="1932421"/>
                </a:cubicBezTo>
                <a:close/>
                <a:moveTo>
                  <a:pt x="267404" y="1892950"/>
                </a:moveTo>
                <a:cubicBezTo>
                  <a:pt x="267404" y="1902037"/>
                  <a:pt x="278222" y="1907489"/>
                  <a:pt x="275518" y="1914759"/>
                </a:cubicBezTo>
                <a:cubicBezTo>
                  <a:pt x="285434" y="1925664"/>
                  <a:pt x="290843" y="1928390"/>
                  <a:pt x="295351" y="1940204"/>
                </a:cubicBezTo>
                <a:cubicBezTo>
                  <a:pt x="300760" y="1934752"/>
                  <a:pt x="300760" y="1934752"/>
                  <a:pt x="300760" y="1934752"/>
                </a:cubicBezTo>
                <a:cubicBezTo>
                  <a:pt x="289040" y="1924755"/>
                  <a:pt x="280025" y="1905672"/>
                  <a:pt x="267404" y="1892950"/>
                </a:cubicBezTo>
                <a:close/>
                <a:moveTo>
                  <a:pt x="1880417" y="1882953"/>
                </a:moveTo>
                <a:cubicBezTo>
                  <a:pt x="1879169" y="1883067"/>
                  <a:pt x="1877579" y="1883293"/>
                  <a:pt x="1876218" y="1883293"/>
                </a:cubicBezTo>
                <a:cubicBezTo>
                  <a:pt x="1876218" y="1883293"/>
                  <a:pt x="1876218" y="1883293"/>
                  <a:pt x="1876218" y="1884199"/>
                </a:cubicBezTo>
                <a:cubicBezTo>
                  <a:pt x="1876218" y="1884199"/>
                  <a:pt x="1875310" y="1885106"/>
                  <a:pt x="1874401" y="1885106"/>
                </a:cubicBezTo>
                <a:cubicBezTo>
                  <a:pt x="1874401" y="1886012"/>
                  <a:pt x="1874401" y="1886012"/>
                  <a:pt x="1874401" y="1886012"/>
                </a:cubicBezTo>
                <a:cubicBezTo>
                  <a:pt x="1873493" y="1886919"/>
                  <a:pt x="1873493" y="1888732"/>
                  <a:pt x="1873493" y="1889638"/>
                </a:cubicBezTo>
                <a:cubicBezTo>
                  <a:pt x="1878942" y="1900515"/>
                  <a:pt x="1888930" y="1908673"/>
                  <a:pt x="1889838" y="1922269"/>
                </a:cubicBezTo>
                <a:cubicBezTo>
                  <a:pt x="1889838" y="1923175"/>
                  <a:pt x="1894378" y="1924082"/>
                  <a:pt x="1896194" y="1923175"/>
                </a:cubicBezTo>
                <a:cubicBezTo>
                  <a:pt x="1898010" y="1923175"/>
                  <a:pt x="1900734" y="1920456"/>
                  <a:pt x="1899826" y="1919550"/>
                </a:cubicBezTo>
                <a:cubicBezTo>
                  <a:pt x="1897102" y="1905954"/>
                  <a:pt x="1890746" y="1894170"/>
                  <a:pt x="1882574" y="1883293"/>
                </a:cubicBezTo>
                <a:cubicBezTo>
                  <a:pt x="1882574" y="1882840"/>
                  <a:pt x="1881666" y="1882840"/>
                  <a:pt x="1880417" y="1882953"/>
                </a:cubicBezTo>
                <a:close/>
                <a:moveTo>
                  <a:pt x="1892914" y="1868952"/>
                </a:moveTo>
                <a:cubicBezTo>
                  <a:pt x="1890874" y="1868952"/>
                  <a:pt x="1889060" y="1869415"/>
                  <a:pt x="1889060" y="1870342"/>
                </a:cubicBezTo>
                <a:cubicBezTo>
                  <a:pt x="1889967" y="1872195"/>
                  <a:pt x="1889967" y="1874048"/>
                  <a:pt x="1890874" y="1875901"/>
                </a:cubicBezTo>
                <a:cubicBezTo>
                  <a:pt x="1893595" y="1878681"/>
                  <a:pt x="1896316" y="1882387"/>
                  <a:pt x="1900851" y="1882387"/>
                </a:cubicBezTo>
                <a:cubicBezTo>
                  <a:pt x="1900851" y="1882387"/>
                  <a:pt x="1901758" y="1883313"/>
                  <a:pt x="1901758" y="1883313"/>
                </a:cubicBezTo>
                <a:cubicBezTo>
                  <a:pt x="1901758" y="1885167"/>
                  <a:pt x="1901758" y="1887947"/>
                  <a:pt x="1906294" y="1887947"/>
                </a:cubicBezTo>
                <a:cubicBezTo>
                  <a:pt x="1906294" y="1887947"/>
                  <a:pt x="1906294" y="1885167"/>
                  <a:pt x="1906294" y="1885167"/>
                </a:cubicBezTo>
                <a:cubicBezTo>
                  <a:pt x="1904480" y="1884240"/>
                  <a:pt x="1903573" y="1883313"/>
                  <a:pt x="1901758" y="1883313"/>
                </a:cubicBezTo>
                <a:cubicBezTo>
                  <a:pt x="1901758" y="1882387"/>
                  <a:pt x="1901758" y="1882387"/>
                  <a:pt x="1901758" y="1882387"/>
                </a:cubicBezTo>
                <a:cubicBezTo>
                  <a:pt x="1901758" y="1882387"/>
                  <a:pt x="1900851" y="1882387"/>
                  <a:pt x="1900851" y="1882387"/>
                </a:cubicBezTo>
                <a:cubicBezTo>
                  <a:pt x="1900851" y="1877754"/>
                  <a:pt x="1901758" y="1874048"/>
                  <a:pt x="1898130" y="1870342"/>
                </a:cubicBezTo>
                <a:cubicBezTo>
                  <a:pt x="1897223" y="1869415"/>
                  <a:pt x="1894955" y="1868952"/>
                  <a:pt x="1892914" y="1868952"/>
                </a:cubicBezTo>
                <a:close/>
                <a:moveTo>
                  <a:pt x="1915189" y="1862373"/>
                </a:moveTo>
                <a:cubicBezTo>
                  <a:pt x="1913336" y="1862373"/>
                  <a:pt x="1911482" y="1864226"/>
                  <a:pt x="1909629" y="1865153"/>
                </a:cubicBezTo>
                <a:cubicBezTo>
                  <a:pt x="1911482" y="1866079"/>
                  <a:pt x="1913336" y="1867006"/>
                  <a:pt x="1915189" y="1867933"/>
                </a:cubicBezTo>
                <a:cubicBezTo>
                  <a:pt x="1917042" y="1867006"/>
                  <a:pt x="1918895" y="1866079"/>
                  <a:pt x="1920748" y="1865153"/>
                </a:cubicBezTo>
                <a:cubicBezTo>
                  <a:pt x="1918895" y="1864226"/>
                  <a:pt x="1917042" y="1862373"/>
                  <a:pt x="1915189" y="1862373"/>
                </a:cubicBezTo>
                <a:close/>
                <a:moveTo>
                  <a:pt x="205655" y="1848475"/>
                </a:moveTo>
                <a:cubicBezTo>
                  <a:pt x="211135" y="1851204"/>
                  <a:pt x="208395" y="1855753"/>
                  <a:pt x="215702" y="1863030"/>
                </a:cubicBezTo>
                <a:cubicBezTo>
                  <a:pt x="213875" y="1868489"/>
                  <a:pt x="202915" y="1863030"/>
                  <a:pt x="203829" y="1856662"/>
                </a:cubicBezTo>
                <a:cubicBezTo>
                  <a:pt x="206569" y="1859391"/>
                  <a:pt x="209308" y="1861211"/>
                  <a:pt x="211135" y="1862121"/>
                </a:cubicBezTo>
                <a:cubicBezTo>
                  <a:pt x="212962" y="1859391"/>
                  <a:pt x="203829" y="1850294"/>
                  <a:pt x="205655" y="1848475"/>
                </a:cubicBezTo>
                <a:close/>
                <a:moveTo>
                  <a:pt x="1947988" y="1835133"/>
                </a:moveTo>
                <a:cubicBezTo>
                  <a:pt x="1943422" y="1835133"/>
                  <a:pt x="1943422" y="1837854"/>
                  <a:pt x="1943422" y="1839668"/>
                </a:cubicBezTo>
                <a:cubicBezTo>
                  <a:pt x="1943422" y="1839668"/>
                  <a:pt x="1943422" y="1840575"/>
                  <a:pt x="1942509" y="1840575"/>
                </a:cubicBezTo>
                <a:cubicBezTo>
                  <a:pt x="1937942" y="1840575"/>
                  <a:pt x="1935202" y="1843296"/>
                  <a:pt x="1936115" y="1848739"/>
                </a:cubicBezTo>
                <a:cubicBezTo>
                  <a:pt x="1937028" y="1850553"/>
                  <a:pt x="1938855" y="1851460"/>
                  <a:pt x="1939769" y="1852367"/>
                </a:cubicBezTo>
                <a:cubicBezTo>
                  <a:pt x="1940682" y="1851460"/>
                  <a:pt x="1942509" y="1851460"/>
                  <a:pt x="1942509" y="1850553"/>
                </a:cubicBezTo>
                <a:cubicBezTo>
                  <a:pt x="1942509" y="1846924"/>
                  <a:pt x="1942509" y="1844203"/>
                  <a:pt x="1942509" y="1840575"/>
                </a:cubicBezTo>
                <a:cubicBezTo>
                  <a:pt x="1943422" y="1840575"/>
                  <a:pt x="1943422" y="1840575"/>
                  <a:pt x="1943422" y="1840575"/>
                </a:cubicBezTo>
                <a:cubicBezTo>
                  <a:pt x="1943422" y="1840575"/>
                  <a:pt x="1943422" y="1840575"/>
                  <a:pt x="1943422" y="1839668"/>
                </a:cubicBezTo>
                <a:cubicBezTo>
                  <a:pt x="1945248" y="1839668"/>
                  <a:pt x="1946162" y="1838761"/>
                  <a:pt x="1947988" y="1837854"/>
                </a:cubicBezTo>
                <a:cubicBezTo>
                  <a:pt x="1947988" y="1837854"/>
                  <a:pt x="1947988" y="1835133"/>
                  <a:pt x="1947988" y="1835133"/>
                </a:cubicBezTo>
                <a:close/>
                <a:moveTo>
                  <a:pt x="180157" y="1808352"/>
                </a:moveTo>
                <a:cubicBezTo>
                  <a:pt x="182783" y="1809410"/>
                  <a:pt x="185980" y="1812468"/>
                  <a:pt x="187350" y="1816231"/>
                </a:cubicBezTo>
                <a:cubicBezTo>
                  <a:pt x="182783" y="1812468"/>
                  <a:pt x="174563" y="1813409"/>
                  <a:pt x="176390" y="1812468"/>
                </a:cubicBezTo>
                <a:cubicBezTo>
                  <a:pt x="175476" y="1808234"/>
                  <a:pt x="177531" y="1807293"/>
                  <a:pt x="180157" y="1808352"/>
                </a:cubicBezTo>
                <a:close/>
                <a:moveTo>
                  <a:pt x="148435" y="1764842"/>
                </a:moveTo>
                <a:cubicBezTo>
                  <a:pt x="147646" y="1764431"/>
                  <a:pt x="146899" y="1764714"/>
                  <a:pt x="146211" y="1766074"/>
                </a:cubicBezTo>
                <a:cubicBezTo>
                  <a:pt x="149884" y="1767885"/>
                  <a:pt x="153558" y="1776039"/>
                  <a:pt x="158151" y="1782381"/>
                </a:cubicBezTo>
                <a:cubicBezTo>
                  <a:pt x="159988" y="1781475"/>
                  <a:pt x="161825" y="1782381"/>
                  <a:pt x="164580" y="1785099"/>
                </a:cubicBezTo>
                <a:cubicBezTo>
                  <a:pt x="167336" y="1783287"/>
                  <a:pt x="163662" y="1777851"/>
                  <a:pt x="159988" y="1771509"/>
                </a:cubicBezTo>
                <a:cubicBezTo>
                  <a:pt x="159988" y="1777851"/>
                  <a:pt x="156314" y="1771509"/>
                  <a:pt x="156314" y="1776945"/>
                </a:cubicBezTo>
                <a:cubicBezTo>
                  <a:pt x="153558" y="1773548"/>
                  <a:pt x="150803" y="1766074"/>
                  <a:pt x="148435" y="1764842"/>
                </a:cubicBezTo>
                <a:close/>
                <a:moveTo>
                  <a:pt x="2100685" y="1757858"/>
                </a:moveTo>
                <a:cubicBezTo>
                  <a:pt x="2101611" y="1758785"/>
                  <a:pt x="2102538" y="1759711"/>
                  <a:pt x="2102538" y="1760637"/>
                </a:cubicBezTo>
                <a:cubicBezTo>
                  <a:pt x="2103464" y="1763417"/>
                  <a:pt x="2105318" y="1766197"/>
                  <a:pt x="2101611" y="1768977"/>
                </a:cubicBezTo>
                <a:cubicBezTo>
                  <a:pt x="2099758" y="1768050"/>
                  <a:pt x="2096978" y="1767123"/>
                  <a:pt x="2096978" y="1766197"/>
                </a:cubicBezTo>
                <a:cubicBezTo>
                  <a:pt x="2097905" y="1763417"/>
                  <a:pt x="2099758" y="1760637"/>
                  <a:pt x="2100685" y="1757858"/>
                </a:cubicBezTo>
                <a:close/>
                <a:moveTo>
                  <a:pt x="1966970" y="1750631"/>
                </a:moveTo>
                <a:cubicBezTo>
                  <a:pt x="1966017" y="1752484"/>
                  <a:pt x="1965064" y="1754337"/>
                  <a:pt x="1964111" y="1756190"/>
                </a:cubicBezTo>
                <a:cubicBezTo>
                  <a:pt x="1964111" y="1758970"/>
                  <a:pt x="1964111" y="1761750"/>
                  <a:pt x="1968876" y="1760823"/>
                </a:cubicBezTo>
                <a:cubicBezTo>
                  <a:pt x="1969829" y="1760823"/>
                  <a:pt x="1970782" y="1758043"/>
                  <a:pt x="1970782" y="1756190"/>
                </a:cubicBezTo>
                <a:cubicBezTo>
                  <a:pt x="1969829" y="1755264"/>
                  <a:pt x="1969829" y="1754337"/>
                  <a:pt x="1968876" y="1753411"/>
                </a:cubicBezTo>
                <a:cubicBezTo>
                  <a:pt x="1968876" y="1752484"/>
                  <a:pt x="1967923" y="1751558"/>
                  <a:pt x="1966970" y="1750631"/>
                </a:cubicBezTo>
                <a:close/>
                <a:moveTo>
                  <a:pt x="2038566" y="1737786"/>
                </a:moveTo>
                <a:cubicBezTo>
                  <a:pt x="2042219" y="1738693"/>
                  <a:pt x="2045872" y="1744135"/>
                  <a:pt x="2045872" y="1745042"/>
                </a:cubicBezTo>
                <a:cubicBezTo>
                  <a:pt x="2039479" y="1752299"/>
                  <a:pt x="2048612" y="1758648"/>
                  <a:pt x="2047699" y="1765904"/>
                </a:cubicBezTo>
                <a:cubicBezTo>
                  <a:pt x="2047699" y="1766811"/>
                  <a:pt x="2045872" y="1767718"/>
                  <a:pt x="2044959" y="1769533"/>
                </a:cubicBezTo>
                <a:cubicBezTo>
                  <a:pt x="2042219" y="1767718"/>
                  <a:pt x="2040393" y="1765904"/>
                  <a:pt x="2037653" y="1764997"/>
                </a:cubicBezTo>
                <a:cubicBezTo>
                  <a:pt x="2024866" y="1757741"/>
                  <a:pt x="2023039" y="1752299"/>
                  <a:pt x="2031260" y="1741414"/>
                </a:cubicBezTo>
                <a:cubicBezTo>
                  <a:pt x="2033086" y="1739600"/>
                  <a:pt x="2034913" y="1735065"/>
                  <a:pt x="2038566" y="1737786"/>
                </a:cubicBezTo>
                <a:close/>
                <a:moveTo>
                  <a:pt x="133778" y="1733397"/>
                </a:moveTo>
                <a:cubicBezTo>
                  <a:pt x="132868" y="1742570"/>
                  <a:pt x="137417" y="1744405"/>
                  <a:pt x="141965" y="1751743"/>
                </a:cubicBezTo>
                <a:cubicBezTo>
                  <a:pt x="142875" y="1742570"/>
                  <a:pt x="138326" y="1740735"/>
                  <a:pt x="133778" y="1733397"/>
                </a:cubicBezTo>
                <a:close/>
                <a:moveTo>
                  <a:pt x="2129682" y="1721514"/>
                </a:moveTo>
                <a:cubicBezTo>
                  <a:pt x="2133356" y="1720611"/>
                  <a:pt x="2138867" y="1724224"/>
                  <a:pt x="2138867" y="1728741"/>
                </a:cubicBezTo>
                <a:cubicBezTo>
                  <a:pt x="2139785" y="1736872"/>
                  <a:pt x="2137949" y="1741389"/>
                  <a:pt x="2132438" y="1741389"/>
                </a:cubicBezTo>
                <a:cubicBezTo>
                  <a:pt x="2128763" y="1742292"/>
                  <a:pt x="2120497" y="1735968"/>
                  <a:pt x="2119578" y="1733258"/>
                </a:cubicBezTo>
                <a:cubicBezTo>
                  <a:pt x="2118660" y="1729645"/>
                  <a:pt x="2124171" y="1723321"/>
                  <a:pt x="2129682" y="1721514"/>
                </a:cubicBezTo>
                <a:close/>
                <a:moveTo>
                  <a:pt x="2066217" y="1695038"/>
                </a:moveTo>
                <a:cubicBezTo>
                  <a:pt x="2066217" y="1695943"/>
                  <a:pt x="2068070" y="1696848"/>
                  <a:pt x="2068070" y="1697754"/>
                </a:cubicBezTo>
                <a:cubicBezTo>
                  <a:pt x="2068070" y="1705902"/>
                  <a:pt x="2068070" y="1714956"/>
                  <a:pt x="2068070" y="1724010"/>
                </a:cubicBezTo>
                <a:cubicBezTo>
                  <a:pt x="2068070" y="1724915"/>
                  <a:pt x="2067143" y="1726726"/>
                  <a:pt x="2066217" y="1726726"/>
                </a:cubicBezTo>
                <a:cubicBezTo>
                  <a:pt x="2065290" y="1726726"/>
                  <a:pt x="2064364" y="1725820"/>
                  <a:pt x="2063437" y="1724915"/>
                </a:cubicBezTo>
                <a:cubicBezTo>
                  <a:pt x="2054171" y="1717672"/>
                  <a:pt x="2054171" y="1715861"/>
                  <a:pt x="2059731" y="1705902"/>
                </a:cubicBezTo>
                <a:cubicBezTo>
                  <a:pt x="2061584" y="1703186"/>
                  <a:pt x="2062511" y="1699565"/>
                  <a:pt x="2063437" y="1696848"/>
                </a:cubicBezTo>
                <a:cubicBezTo>
                  <a:pt x="2064364" y="1695943"/>
                  <a:pt x="2065290" y="1695943"/>
                  <a:pt x="2066217" y="1695038"/>
                </a:cubicBezTo>
                <a:close/>
                <a:moveTo>
                  <a:pt x="141763" y="1688922"/>
                </a:moveTo>
                <a:cubicBezTo>
                  <a:pt x="149917" y="1705260"/>
                  <a:pt x="151729" y="1721598"/>
                  <a:pt x="159883" y="1733397"/>
                </a:cubicBezTo>
                <a:cubicBezTo>
                  <a:pt x="164412" y="1733397"/>
                  <a:pt x="161694" y="1727043"/>
                  <a:pt x="166224" y="1727043"/>
                </a:cubicBezTo>
                <a:cubicBezTo>
                  <a:pt x="161694" y="1724320"/>
                  <a:pt x="158071" y="1709798"/>
                  <a:pt x="153541" y="1714336"/>
                </a:cubicBezTo>
                <a:cubicBezTo>
                  <a:pt x="156258" y="1707983"/>
                  <a:pt x="146293" y="1697091"/>
                  <a:pt x="141763" y="1688922"/>
                </a:cubicBezTo>
                <a:close/>
                <a:moveTo>
                  <a:pt x="135648" y="1672403"/>
                </a:moveTo>
                <a:cubicBezTo>
                  <a:pt x="141948" y="1682450"/>
                  <a:pt x="140148" y="1681536"/>
                  <a:pt x="145548" y="1693410"/>
                </a:cubicBezTo>
                <a:cubicBezTo>
                  <a:pt x="150049" y="1696150"/>
                  <a:pt x="154549" y="1691583"/>
                  <a:pt x="148249" y="1682450"/>
                </a:cubicBezTo>
                <a:cubicBezTo>
                  <a:pt x="143748" y="1693410"/>
                  <a:pt x="143748" y="1670577"/>
                  <a:pt x="135648" y="1672403"/>
                </a:cubicBezTo>
                <a:close/>
                <a:moveTo>
                  <a:pt x="2165087" y="1658700"/>
                </a:moveTo>
                <a:cubicBezTo>
                  <a:pt x="2166912" y="1659609"/>
                  <a:pt x="2169649" y="1659609"/>
                  <a:pt x="2171473" y="1660519"/>
                </a:cubicBezTo>
                <a:cubicBezTo>
                  <a:pt x="2171473" y="1661429"/>
                  <a:pt x="2170561" y="1665068"/>
                  <a:pt x="2169649" y="1665977"/>
                </a:cubicBezTo>
                <a:cubicBezTo>
                  <a:pt x="2162350" y="1672345"/>
                  <a:pt x="2157789" y="1679623"/>
                  <a:pt x="2159614" y="1689630"/>
                </a:cubicBezTo>
                <a:cubicBezTo>
                  <a:pt x="2160526" y="1694178"/>
                  <a:pt x="2160526" y="1698727"/>
                  <a:pt x="2159614" y="1703275"/>
                </a:cubicBezTo>
                <a:cubicBezTo>
                  <a:pt x="2159614" y="1705095"/>
                  <a:pt x="2156877" y="1706914"/>
                  <a:pt x="2155052" y="1706914"/>
                </a:cubicBezTo>
                <a:cubicBezTo>
                  <a:pt x="2145929" y="1707824"/>
                  <a:pt x="2135894" y="1695998"/>
                  <a:pt x="2140455" y="1689630"/>
                </a:cubicBezTo>
                <a:cubicBezTo>
                  <a:pt x="2145017" y="1683262"/>
                  <a:pt x="2145017" y="1676894"/>
                  <a:pt x="2146841" y="1670526"/>
                </a:cubicBezTo>
                <a:cubicBezTo>
                  <a:pt x="2149578" y="1662338"/>
                  <a:pt x="2155052" y="1657790"/>
                  <a:pt x="2165087" y="1658700"/>
                </a:cubicBezTo>
                <a:close/>
                <a:moveTo>
                  <a:pt x="2100333" y="1637142"/>
                </a:moveTo>
                <a:cubicBezTo>
                  <a:pt x="2103723" y="1636573"/>
                  <a:pt x="2107443" y="1636744"/>
                  <a:pt x="2111564" y="1637882"/>
                </a:cubicBezTo>
                <a:cubicBezTo>
                  <a:pt x="2113395" y="1638792"/>
                  <a:pt x="2116142" y="1639703"/>
                  <a:pt x="2117057" y="1641524"/>
                </a:cubicBezTo>
                <a:cubicBezTo>
                  <a:pt x="2117973" y="1644256"/>
                  <a:pt x="2117973" y="1647898"/>
                  <a:pt x="2118889" y="1655183"/>
                </a:cubicBezTo>
                <a:cubicBezTo>
                  <a:pt x="2122551" y="1665200"/>
                  <a:pt x="2112479" y="1673395"/>
                  <a:pt x="2108817" y="1684321"/>
                </a:cubicBezTo>
                <a:cubicBezTo>
                  <a:pt x="2107901" y="1685232"/>
                  <a:pt x="2103322" y="1686143"/>
                  <a:pt x="2102407" y="1685232"/>
                </a:cubicBezTo>
                <a:cubicBezTo>
                  <a:pt x="2094166" y="1677948"/>
                  <a:pt x="2085009" y="1670663"/>
                  <a:pt x="2077684" y="1662468"/>
                </a:cubicBezTo>
                <a:cubicBezTo>
                  <a:pt x="2075853" y="1660646"/>
                  <a:pt x="2075853" y="1657004"/>
                  <a:pt x="2076769" y="1656093"/>
                </a:cubicBezTo>
                <a:cubicBezTo>
                  <a:pt x="2082949" y="1647215"/>
                  <a:pt x="2090160" y="1638850"/>
                  <a:pt x="2100333" y="1637142"/>
                </a:cubicBezTo>
                <a:close/>
                <a:moveTo>
                  <a:pt x="130158" y="1632217"/>
                </a:moveTo>
                <a:cubicBezTo>
                  <a:pt x="125641" y="1633144"/>
                  <a:pt x="128351" y="1643336"/>
                  <a:pt x="131965" y="1646116"/>
                </a:cubicBezTo>
                <a:cubicBezTo>
                  <a:pt x="132868" y="1643336"/>
                  <a:pt x="131965" y="1638703"/>
                  <a:pt x="130158" y="1632217"/>
                </a:cubicBezTo>
                <a:close/>
                <a:moveTo>
                  <a:pt x="2106874" y="1611648"/>
                </a:moveTo>
                <a:cubicBezTo>
                  <a:pt x="2112211" y="1611648"/>
                  <a:pt x="2117548" y="1620718"/>
                  <a:pt x="2116659" y="1626161"/>
                </a:cubicBezTo>
                <a:cubicBezTo>
                  <a:pt x="2116659" y="1627975"/>
                  <a:pt x="2115769" y="1627975"/>
                  <a:pt x="2114880" y="1628882"/>
                </a:cubicBezTo>
                <a:cubicBezTo>
                  <a:pt x="2110432" y="1628882"/>
                  <a:pt x="2104206" y="1619811"/>
                  <a:pt x="2104206" y="1613462"/>
                </a:cubicBezTo>
                <a:cubicBezTo>
                  <a:pt x="2105095" y="1612555"/>
                  <a:pt x="2105985" y="1611648"/>
                  <a:pt x="2106874" y="1611648"/>
                </a:cubicBezTo>
                <a:close/>
                <a:moveTo>
                  <a:pt x="92730" y="1591753"/>
                </a:moveTo>
                <a:cubicBezTo>
                  <a:pt x="85614" y="1589966"/>
                  <a:pt x="94509" y="1614983"/>
                  <a:pt x="98956" y="1609623"/>
                </a:cubicBezTo>
                <a:cubicBezTo>
                  <a:pt x="94509" y="1600688"/>
                  <a:pt x="98067" y="1596220"/>
                  <a:pt x="92730" y="1591753"/>
                </a:cubicBezTo>
                <a:close/>
                <a:moveTo>
                  <a:pt x="128374" y="1584963"/>
                </a:moveTo>
                <a:cubicBezTo>
                  <a:pt x="123973" y="1586816"/>
                  <a:pt x="131015" y="1603494"/>
                  <a:pt x="134536" y="1607200"/>
                </a:cubicBezTo>
                <a:cubicBezTo>
                  <a:pt x="134536" y="1599788"/>
                  <a:pt x="131015" y="1597008"/>
                  <a:pt x="128374" y="1584963"/>
                </a:cubicBezTo>
                <a:close/>
                <a:moveTo>
                  <a:pt x="74495" y="1569953"/>
                </a:moveTo>
                <a:cubicBezTo>
                  <a:pt x="79030" y="1579960"/>
                  <a:pt x="84473" y="1589966"/>
                  <a:pt x="91729" y="1585418"/>
                </a:cubicBezTo>
                <a:cubicBezTo>
                  <a:pt x="86287" y="1581779"/>
                  <a:pt x="80844" y="1569953"/>
                  <a:pt x="74495" y="1569953"/>
                </a:cubicBezTo>
                <a:close/>
                <a:moveTo>
                  <a:pt x="2183214" y="1563631"/>
                </a:moveTo>
                <a:cubicBezTo>
                  <a:pt x="2185045" y="1562726"/>
                  <a:pt x="2187792" y="1564536"/>
                  <a:pt x="2187792" y="1566347"/>
                </a:cubicBezTo>
                <a:cubicBezTo>
                  <a:pt x="2188707" y="1569969"/>
                  <a:pt x="2187792" y="1572685"/>
                  <a:pt x="2187792" y="1576306"/>
                </a:cubicBezTo>
                <a:cubicBezTo>
                  <a:pt x="2187792" y="1580833"/>
                  <a:pt x="2187792" y="1585360"/>
                  <a:pt x="2186876" y="1589887"/>
                </a:cubicBezTo>
                <a:cubicBezTo>
                  <a:pt x="2186876" y="1593509"/>
                  <a:pt x="2185045" y="1594414"/>
                  <a:pt x="2183214" y="1593509"/>
                </a:cubicBezTo>
                <a:cubicBezTo>
                  <a:pt x="2176804" y="1588982"/>
                  <a:pt x="2173141" y="1583549"/>
                  <a:pt x="2174057" y="1576306"/>
                </a:cubicBezTo>
                <a:cubicBezTo>
                  <a:pt x="2174057" y="1571779"/>
                  <a:pt x="2178635" y="1564536"/>
                  <a:pt x="2183214" y="1563631"/>
                </a:cubicBezTo>
                <a:close/>
                <a:moveTo>
                  <a:pt x="117232" y="1562726"/>
                </a:moveTo>
                <a:cubicBezTo>
                  <a:pt x="116329" y="1567253"/>
                  <a:pt x="119039" y="1581739"/>
                  <a:pt x="112716" y="1567253"/>
                </a:cubicBezTo>
                <a:cubicBezTo>
                  <a:pt x="107295" y="1572685"/>
                  <a:pt x="117232" y="1584455"/>
                  <a:pt x="119943" y="1594414"/>
                </a:cubicBezTo>
                <a:cubicBezTo>
                  <a:pt x="121750" y="1583549"/>
                  <a:pt x="119943" y="1579022"/>
                  <a:pt x="117232" y="1562726"/>
                </a:cubicBezTo>
                <a:close/>
                <a:moveTo>
                  <a:pt x="120082" y="1547160"/>
                </a:moveTo>
                <a:cubicBezTo>
                  <a:pt x="115634" y="1551708"/>
                  <a:pt x="123640" y="1558076"/>
                  <a:pt x="122750" y="1567173"/>
                </a:cubicBezTo>
                <a:cubicBezTo>
                  <a:pt x="128977" y="1567173"/>
                  <a:pt x="120971" y="1553528"/>
                  <a:pt x="120082" y="1547160"/>
                </a:cubicBezTo>
                <a:close/>
                <a:moveTo>
                  <a:pt x="111866" y="1481560"/>
                </a:moveTo>
                <a:cubicBezTo>
                  <a:pt x="108407" y="1481560"/>
                  <a:pt x="113596" y="1490825"/>
                  <a:pt x="113596" y="1495458"/>
                </a:cubicBezTo>
                <a:cubicBezTo>
                  <a:pt x="114461" y="1493605"/>
                  <a:pt x="115325" y="1491752"/>
                  <a:pt x="116190" y="1489899"/>
                </a:cubicBezTo>
                <a:cubicBezTo>
                  <a:pt x="114461" y="1488046"/>
                  <a:pt x="113596" y="1485266"/>
                  <a:pt x="112731" y="1482486"/>
                </a:cubicBezTo>
                <a:cubicBezTo>
                  <a:pt x="112731" y="1482486"/>
                  <a:pt x="111866" y="1482486"/>
                  <a:pt x="111866" y="1481560"/>
                </a:cubicBezTo>
                <a:close/>
                <a:moveTo>
                  <a:pt x="107295" y="1468217"/>
                </a:moveTo>
                <a:cubicBezTo>
                  <a:pt x="106461" y="1468217"/>
                  <a:pt x="106461" y="1468217"/>
                  <a:pt x="105627" y="1469144"/>
                </a:cubicBezTo>
                <a:cubicBezTo>
                  <a:pt x="107295" y="1472850"/>
                  <a:pt x="108129" y="1473777"/>
                  <a:pt x="108963" y="1472850"/>
                </a:cubicBezTo>
                <a:cubicBezTo>
                  <a:pt x="108129" y="1470997"/>
                  <a:pt x="108129" y="1469144"/>
                  <a:pt x="107295" y="1468217"/>
                </a:cubicBezTo>
                <a:close/>
                <a:moveTo>
                  <a:pt x="88406" y="1413470"/>
                </a:moveTo>
                <a:cubicBezTo>
                  <a:pt x="92026" y="1425285"/>
                  <a:pt x="92026" y="1429830"/>
                  <a:pt x="97456" y="1436192"/>
                </a:cubicBezTo>
                <a:cubicBezTo>
                  <a:pt x="92026" y="1434374"/>
                  <a:pt x="100171" y="1448007"/>
                  <a:pt x="96551" y="1448007"/>
                </a:cubicBezTo>
                <a:cubicBezTo>
                  <a:pt x="93836" y="1436192"/>
                  <a:pt x="83881" y="1418015"/>
                  <a:pt x="88406" y="1413470"/>
                </a:cubicBezTo>
                <a:close/>
                <a:moveTo>
                  <a:pt x="84786" y="1399837"/>
                </a:moveTo>
                <a:lnTo>
                  <a:pt x="85558" y="1400252"/>
                </a:lnTo>
                <a:lnTo>
                  <a:pt x="82411" y="1410062"/>
                </a:lnTo>
                <a:cubicBezTo>
                  <a:pt x="82297" y="1413697"/>
                  <a:pt x="82976" y="1417560"/>
                  <a:pt x="83881" y="1421650"/>
                </a:cubicBezTo>
                <a:cubicBezTo>
                  <a:pt x="85691" y="1428921"/>
                  <a:pt x="88406" y="1437100"/>
                  <a:pt x="87501" y="1444371"/>
                </a:cubicBezTo>
                <a:cubicBezTo>
                  <a:pt x="91121" y="1450733"/>
                  <a:pt x="93836" y="1449824"/>
                  <a:pt x="95646" y="1450733"/>
                </a:cubicBezTo>
                <a:cubicBezTo>
                  <a:pt x="92026" y="1456186"/>
                  <a:pt x="96551" y="1481635"/>
                  <a:pt x="98362" y="1487087"/>
                </a:cubicBezTo>
                <a:cubicBezTo>
                  <a:pt x="102886" y="1487997"/>
                  <a:pt x="96551" y="1474364"/>
                  <a:pt x="99266" y="1472546"/>
                </a:cubicBezTo>
                <a:cubicBezTo>
                  <a:pt x="104697" y="1499812"/>
                  <a:pt x="102886" y="1510718"/>
                  <a:pt x="102886" y="1523442"/>
                </a:cubicBezTo>
                <a:cubicBezTo>
                  <a:pt x="103791" y="1529804"/>
                  <a:pt x="107412" y="1525260"/>
                  <a:pt x="109221" y="1530713"/>
                </a:cubicBezTo>
                <a:cubicBezTo>
                  <a:pt x="101981" y="1527986"/>
                  <a:pt x="106506" y="1547981"/>
                  <a:pt x="111032" y="1561614"/>
                </a:cubicBezTo>
                <a:cubicBezTo>
                  <a:pt x="115556" y="1559796"/>
                  <a:pt x="118271" y="1559796"/>
                  <a:pt x="118271" y="1556161"/>
                </a:cubicBezTo>
                <a:cubicBezTo>
                  <a:pt x="115556" y="1554343"/>
                  <a:pt x="113747" y="1544346"/>
                  <a:pt x="113747" y="1540710"/>
                </a:cubicBezTo>
                <a:cubicBezTo>
                  <a:pt x="119177" y="1547072"/>
                  <a:pt x="116462" y="1531622"/>
                  <a:pt x="120082" y="1529804"/>
                </a:cubicBezTo>
                <a:cubicBezTo>
                  <a:pt x="117367" y="1525260"/>
                  <a:pt x="116462" y="1525260"/>
                  <a:pt x="114651" y="1528895"/>
                </a:cubicBezTo>
                <a:cubicBezTo>
                  <a:pt x="112841" y="1507991"/>
                  <a:pt x="102886" y="1484361"/>
                  <a:pt x="101981" y="1464366"/>
                </a:cubicBezTo>
                <a:cubicBezTo>
                  <a:pt x="100171" y="1464366"/>
                  <a:pt x="99266" y="1469819"/>
                  <a:pt x="97456" y="1465275"/>
                </a:cubicBezTo>
                <a:cubicBezTo>
                  <a:pt x="103791" y="1468002"/>
                  <a:pt x="95646" y="1455278"/>
                  <a:pt x="99266" y="1456186"/>
                </a:cubicBezTo>
                <a:cubicBezTo>
                  <a:pt x="101981" y="1458913"/>
                  <a:pt x="102886" y="1458004"/>
                  <a:pt x="103791" y="1455278"/>
                </a:cubicBezTo>
                <a:cubicBezTo>
                  <a:pt x="101077" y="1448916"/>
                  <a:pt x="99266" y="1443462"/>
                  <a:pt x="97456" y="1436192"/>
                </a:cubicBezTo>
                <a:cubicBezTo>
                  <a:pt x="97456" y="1435283"/>
                  <a:pt x="97456" y="1435283"/>
                  <a:pt x="97456" y="1434374"/>
                </a:cubicBezTo>
                <a:cubicBezTo>
                  <a:pt x="94741" y="1424377"/>
                  <a:pt x="92931" y="1413470"/>
                  <a:pt x="91121" y="1402564"/>
                </a:cubicBezTo>
                <a:cubicBezTo>
                  <a:pt x="90216" y="1402564"/>
                  <a:pt x="89085" y="1402109"/>
                  <a:pt x="87954" y="1401541"/>
                </a:cubicBezTo>
                <a:lnTo>
                  <a:pt x="85558" y="1400252"/>
                </a:lnTo>
                <a:lnTo>
                  <a:pt x="85691" y="1399837"/>
                </a:lnTo>
                <a:cubicBezTo>
                  <a:pt x="84786" y="1399837"/>
                  <a:pt x="84786" y="1399837"/>
                  <a:pt x="84786" y="1399837"/>
                </a:cubicBezTo>
                <a:close/>
                <a:moveTo>
                  <a:pt x="72827" y="1349248"/>
                </a:moveTo>
                <a:cubicBezTo>
                  <a:pt x="73754" y="1351842"/>
                  <a:pt x="74680" y="1354436"/>
                  <a:pt x="75607" y="1357031"/>
                </a:cubicBezTo>
                <a:cubicBezTo>
                  <a:pt x="75607" y="1354436"/>
                  <a:pt x="75607" y="1352707"/>
                  <a:pt x="75607" y="1350977"/>
                </a:cubicBezTo>
                <a:cubicBezTo>
                  <a:pt x="75607" y="1350112"/>
                  <a:pt x="74680" y="1349248"/>
                  <a:pt x="72827" y="1349248"/>
                </a:cubicBezTo>
                <a:close/>
                <a:moveTo>
                  <a:pt x="66712" y="1313668"/>
                </a:moveTo>
                <a:cubicBezTo>
                  <a:pt x="67602" y="1325541"/>
                  <a:pt x="69381" y="1330108"/>
                  <a:pt x="68491" y="1339241"/>
                </a:cubicBezTo>
                <a:cubicBezTo>
                  <a:pt x="69381" y="1339241"/>
                  <a:pt x="69381" y="1339241"/>
                  <a:pt x="70270" y="1339241"/>
                </a:cubicBezTo>
                <a:cubicBezTo>
                  <a:pt x="70270" y="1335588"/>
                  <a:pt x="71160" y="1331021"/>
                  <a:pt x="71160" y="1326454"/>
                </a:cubicBezTo>
                <a:cubicBezTo>
                  <a:pt x="70270" y="1321888"/>
                  <a:pt x="69381" y="1318235"/>
                  <a:pt x="66712" y="1313668"/>
                </a:cubicBezTo>
                <a:close/>
                <a:moveTo>
                  <a:pt x="64674" y="1271973"/>
                </a:moveTo>
                <a:cubicBezTo>
                  <a:pt x="64674" y="1277361"/>
                  <a:pt x="61153" y="1277361"/>
                  <a:pt x="62033" y="1286342"/>
                </a:cubicBezTo>
                <a:cubicBezTo>
                  <a:pt x="71716" y="1296220"/>
                  <a:pt x="65554" y="1290832"/>
                  <a:pt x="69075" y="1306997"/>
                </a:cubicBezTo>
                <a:cubicBezTo>
                  <a:pt x="69075" y="1303405"/>
                  <a:pt x="69955" y="1301608"/>
                  <a:pt x="70835" y="1299812"/>
                </a:cubicBezTo>
                <a:cubicBezTo>
                  <a:pt x="70835" y="1293526"/>
                  <a:pt x="69955" y="1287240"/>
                  <a:pt x="68195" y="1282749"/>
                </a:cubicBezTo>
                <a:cubicBezTo>
                  <a:pt x="67314" y="1284546"/>
                  <a:pt x="66434" y="1286342"/>
                  <a:pt x="65554" y="1288138"/>
                </a:cubicBezTo>
                <a:cubicBezTo>
                  <a:pt x="64674" y="1285443"/>
                  <a:pt x="66434" y="1281852"/>
                  <a:pt x="66434" y="1278259"/>
                </a:cubicBezTo>
                <a:cubicBezTo>
                  <a:pt x="66434" y="1278259"/>
                  <a:pt x="66434" y="1277361"/>
                  <a:pt x="65554" y="1277361"/>
                </a:cubicBezTo>
                <a:cubicBezTo>
                  <a:pt x="66434" y="1276463"/>
                  <a:pt x="66434" y="1275565"/>
                  <a:pt x="66434" y="1274667"/>
                </a:cubicBezTo>
                <a:cubicBezTo>
                  <a:pt x="66434" y="1273769"/>
                  <a:pt x="65554" y="1272871"/>
                  <a:pt x="64674" y="1271973"/>
                </a:cubicBezTo>
                <a:close/>
                <a:moveTo>
                  <a:pt x="65472" y="1199148"/>
                </a:moveTo>
                <a:cubicBezTo>
                  <a:pt x="65472" y="1203674"/>
                  <a:pt x="65472" y="1208200"/>
                  <a:pt x="65472" y="1212724"/>
                </a:cubicBezTo>
                <a:cubicBezTo>
                  <a:pt x="65472" y="1222681"/>
                  <a:pt x="64531" y="1232637"/>
                  <a:pt x="63590" y="1241689"/>
                </a:cubicBezTo>
                <a:cubicBezTo>
                  <a:pt x="65472" y="1241689"/>
                  <a:pt x="68295" y="1240784"/>
                  <a:pt x="68295" y="1247120"/>
                </a:cubicBezTo>
                <a:cubicBezTo>
                  <a:pt x="65472" y="1247120"/>
                  <a:pt x="62649" y="1246215"/>
                  <a:pt x="61709" y="1249836"/>
                </a:cubicBezTo>
                <a:cubicBezTo>
                  <a:pt x="62649" y="1257982"/>
                  <a:pt x="64531" y="1264318"/>
                  <a:pt x="67354" y="1269750"/>
                </a:cubicBezTo>
                <a:cubicBezTo>
                  <a:pt x="71117" y="1256172"/>
                  <a:pt x="72058" y="1239879"/>
                  <a:pt x="72058" y="1221775"/>
                </a:cubicBezTo>
                <a:cubicBezTo>
                  <a:pt x="72998" y="1218155"/>
                  <a:pt x="72998" y="1213629"/>
                  <a:pt x="73939" y="1209106"/>
                </a:cubicBezTo>
                <a:cubicBezTo>
                  <a:pt x="72998" y="1208200"/>
                  <a:pt x="72998" y="1208200"/>
                  <a:pt x="72998" y="1208200"/>
                </a:cubicBezTo>
                <a:cubicBezTo>
                  <a:pt x="72058" y="1204579"/>
                  <a:pt x="69235" y="1201864"/>
                  <a:pt x="65472" y="1199148"/>
                </a:cubicBezTo>
                <a:close/>
                <a:moveTo>
                  <a:pt x="25653" y="1100283"/>
                </a:moveTo>
                <a:cubicBezTo>
                  <a:pt x="24700" y="1095743"/>
                  <a:pt x="24700" y="1112087"/>
                  <a:pt x="22794" y="1122984"/>
                </a:cubicBezTo>
                <a:cubicBezTo>
                  <a:pt x="29465" y="1119351"/>
                  <a:pt x="28512" y="1106639"/>
                  <a:pt x="25653" y="1100283"/>
                </a:cubicBezTo>
                <a:close/>
                <a:moveTo>
                  <a:pt x="33578" y="1074618"/>
                </a:moveTo>
                <a:cubicBezTo>
                  <a:pt x="25573" y="1078257"/>
                  <a:pt x="29131" y="1098270"/>
                  <a:pt x="33578" y="1104638"/>
                </a:cubicBezTo>
                <a:cubicBezTo>
                  <a:pt x="33578" y="1101909"/>
                  <a:pt x="33578" y="1100090"/>
                  <a:pt x="34468" y="1097361"/>
                </a:cubicBezTo>
                <a:cubicBezTo>
                  <a:pt x="32689" y="1090083"/>
                  <a:pt x="32689" y="1083715"/>
                  <a:pt x="33578" y="1074618"/>
                </a:cubicBezTo>
                <a:close/>
                <a:moveTo>
                  <a:pt x="36553" y="1055716"/>
                </a:moveTo>
                <a:cubicBezTo>
                  <a:pt x="34746" y="1058417"/>
                  <a:pt x="32939" y="1064718"/>
                  <a:pt x="31132" y="1071918"/>
                </a:cubicBezTo>
                <a:cubicBezTo>
                  <a:pt x="36553" y="1074618"/>
                  <a:pt x="38360" y="1060217"/>
                  <a:pt x="36553" y="1055716"/>
                </a:cubicBezTo>
                <a:close/>
                <a:moveTo>
                  <a:pt x="35580" y="1039039"/>
                </a:moveTo>
                <a:cubicBezTo>
                  <a:pt x="35580" y="1043672"/>
                  <a:pt x="35580" y="1048304"/>
                  <a:pt x="37433" y="1050157"/>
                </a:cubicBezTo>
                <a:cubicBezTo>
                  <a:pt x="37433" y="1048304"/>
                  <a:pt x="38360" y="1047378"/>
                  <a:pt x="38360" y="1045524"/>
                </a:cubicBezTo>
                <a:cubicBezTo>
                  <a:pt x="37433" y="1043672"/>
                  <a:pt x="36506" y="1041819"/>
                  <a:pt x="35580" y="1039039"/>
                </a:cubicBezTo>
                <a:close/>
                <a:moveTo>
                  <a:pt x="41695" y="1015690"/>
                </a:moveTo>
                <a:cubicBezTo>
                  <a:pt x="40027" y="1016616"/>
                  <a:pt x="39193" y="1019396"/>
                  <a:pt x="38360" y="1021250"/>
                </a:cubicBezTo>
                <a:cubicBezTo>
                  <a:pt x="39193" y="1020323"/>
                  <a:pt x="40861" y="1019396"/>
                  <a:pt x="41695" y="1018470"/>
                </a:cubicBezTo>
                <a:cubicBezTo>
                  <a:pt x="41695" y="1017543"/>
                  <a:pt x="41695" y="1016616"/>
                  <a:pt x="41695" y="1015690"/>
                </a:cubicBezTo>
                <a:close/>
                <a:moveTo>
                  <a:pt x="51215" y="987680"/>
                </a:moveTo>
                <a:cubicBezTo>
                  <a:pt x="51215" y="988577"/>
                  <a:pt x="51215" y="988577"/>
                  <a:pt x="51215" y="988577"/>
                </a:cubicBezTo>
                <a:cubicBezTo>
                  <a:pt x="53925" y="996660"/>
                  <a:pt x="49409" y="1006539"/>
                  <a:pt x="46698" y="1004742"/>
                </a:cubicBezTo>
                <a:cubicBezTo>
                  <a:pt x="46698" y="1008334"/>
                  <a:pt x="47602" y="1010131"/>
                  <a:pt x="49409" y="1010131"/>
                </a:cubicBezTo>
                <a:cubicBezTo>
                  <a:pt x="50312" y="1008334"/>
                  <a:pt x="51215" y="1006539"/>
                  <a:pt x="53022" y="1005641"/>
                </a:cubicBezTo>
                <a:cubicBezTo>
                  <a:pt x="53022" y="1004742"/>
                  <a:pt x="53022" y="1002947"/>
                  <a:pt x="53022" y="1002048"/>
                </a:cubicBezTo>
                <a:cubicBezTo>
                  <a:pt x="54829" y="1000252"/>
                  <a:pt x="56636" y="999354"/>
                  <a:pt x="57539" y="997558"/>
                </a:cubicBezTo>
                <a:cubicBezTo>
                  <a:pt x="58443" y="995762"/>
                  <a:pt x="59346" y="994864"/>
                  <a:pt x="60249" y="993966"/>
                </a:cubicBezTo>
                <a:cubicBezTo>
                  <a:pt x="61153" y="991272"/>
                  <a:pt x="57539" y="986782"/>
                  <a:pt x="53925" y="987680"/>
                </a:cubicBezTo>
                <a:cubicBezTo>
                  <a:pt x="53022" y="987680"/>
                  <a:pt x="52119" y="987680"/>
                  <a:pt x="51215" y="987680"/>
                </a:cubicBezTo>
                <a:close/>
                <a:moveTo>
                  <a:pt x="60120" y="938217"/>
                </a:moveTo>
                <a:cubicBezTo>
                  <a:pt x="59167" y="942783"/>
                  <a:pt x="58214" y="947351"/>
                  <a:pt x="57261" y="950091"/>
                </a:cubicBezTo>
                <a:cubicBezTo>
                  <a:pt x="57261" y="950091"/>
                  <a:pt x="58214" y="950091"/>
                  <a:pt x="58214" y="950091"/>
                </a:cubicBezTo>
                <a:cubicBezTo>
                  <a:pt x="59167" y="948264"/>
                  <a:pt x="60120" y="947351"/>
                  <a:pt x="61074" y="945523"/>
                </a:cubicBezTo>
                <a:cubicBezTo>
                  <a:pt x="62979" y="940957"/>
                  <a:pt x="63933" y="937304"/>
                  <a:pt x="60120" y="938217"/>
                </a:cubicBezTo>
                <a:close/>
                <a:moveTo>
                  <a:pt x="69269" y="908395"/>
                </a:moveTo>
                <a:cubicBezTo>
                  <a:pt x="64544" y="924858"/>
                  <a:pt x="71160" y="923944"/>
                  <a:pt x="63598" y="924858"/>
                </a:cubicBezTo>
                <a:cubicBezTo>
                  <a:pt x="61708" y="931260"/>
                  <a:pt x="62654" y="934004"/>
                  <a:pt x="64544" y="936748"/>
                </a:cubicBezTo>
                <a:cubicBezTo>
                  <a:pt x="66434" y="928516"/>
                  <a:pt x="67379" y="920286"/>
                  <a:pt x="70214" y="912053"/>
                </a:cubicBezTo>
                <a:cubicBezTo>
                  <a:pt x="70214" y="911139"/>
                  <a:pt x="69269" y="909310"/>
                  <a:pt x="69269" y="908395"/>
                </a:cubicBezTo>
                <a:close/>
                <a:moveTo>
                  <a:pt x="71716" y="905059"/>
                </a:moveTo>
                <a:cubicBezTo>
                  <a:pt x="71716" y="906727"/>
                  <a:pt x="71716" y="907562"/>
                  <a:pt x="71160" y="908395"/>
                </a:cubicBezTo>
                <a:cubicBezTo>
                  <a:pt x="71160" y="908395"/>
                  <a:pt x="71160" y="908395"/>
                  <a:pt x="71716" y="908395"/>
                </a:cubicBezTo>
                <a:cubicBezTo>
                  <a:pt x="71716" y="906727"/>
                  <a:pt x="71716" y="905894"/>
                  <a:pt x="71716" y="905059"/>
                </a:cubicBezTo>
                <a:close/>
                <a:moveTo>
                  <a:pt x="2237630" y="903949"/>
                </a:moveTo>
                <a:cubicBezTo>
                  <a:pt x="2238519" y="904839"/>
                  <a:pt x="2240298" y="904839"/>
                  <a:pt x="2241187" y="905728"/>
                </a:cubicBezTo>
                <a:cubicBezTo>
                  <a:pt x="2242077" y="905728"/>
                  <a:pt x="2241187" y="907507"/>
                  <a:pt x="2241187" y="907507"/>
                </a:cubicBezTo>
                <a:cubicBezTo>
                  <a:pt x="2237630" y="908397"/>
                  <a:pt x="2237630" y="905728"/>
                  <a:pt x="2237630" y="903949"/>
                </a:cubicBezTo>
                <a:close/>
                <a:moveTo>
                  <a:pt x="2230402" y="896723"/>
                </a:moveTo>
                <a:cubicBezTo>
                  <a:pt x="2234109" y="896723"/>
                  <a:pt x="2235962" y="898471"/>
                  <a:pt x="2235962" y="902837"/>
                </a:cubicBezTo>
                <a:cubicBezTo>
                  <a:pt x="2234109" y="902837"/>
                  <a:pt x="2232255" y="902837"/>
                  <a:pt x="2230402" y="902837"/>
                </a:cubicBezTo>
                <a:cubicBezTo>
                  <a:pt x="2230402" y="900217"/>
                  <a:pt x="2230402" y="898471"/>
                  <a:pt x="2230402" y="896723"/>
                </a:cubicBezTo>
                <a:close/>
                <a:moveTo>
                  <a:pt x="62992" y="895052"/>
                </a:moveTo>
                <a:cubicBezTo>
                  <a:pt x="59399" y="901339"/>
                  <a:pt x="56705" y="908523"/>
                  <a:pt x="57603" y="916605"/>
                </a:cubicBezTo>
                <a:cubicBezTo>
                  <a:pt x="63890" y="918401"/>
                  <a:pt x="63890" y="918401"/>
                  <a:pt x="63890" y="918401"/>
                </a:cubicBezTo>
                <a:cubicBezTo>
                  <a:pt x="65686" y="913912"/>
                  <a:pt x="62094" y="905828"/>
                  <a:pt x="67482" y="904931"/>
                </a:cubicBezTo>
                <a:cubicBezTo>
                  <a:pt x="68380" y="895052"/>
                  <a:pt x="63890" y="906727"/>
                  <a:pt x="62094" y="906727"/>
                </a:cubicBezTo>
                <a:cubicBezTo>
                  <a:pt x="61195" y="903135"/>
                  <a:pt x="63890" y="900441"/>
                  <a:pt x="65686" y="897747"/>
                </a:cubicBezTo>
                <a:cubicBezTo>
                  <a:pt x="64788" y="896848"/>
                  <a:pt x="63890" y="895951"/>
                  <a:pt x="62992" y="895052"/>
                </a:cubicBezTo>
                <a:close/>
                <a:moveTo>
                  <a:pt x="2227940" y="890978"/>
                </a:moveTo>
                <a:cubicBezTo>
                  <a:pt x="2228894" y="890978"/>
                  <a:pt x="2228894" y="893758"/>
                  <a:pt x="2229846" y="895611"/>
                </a:cubicBezTo>
                <a:cubicBezTo>
                  <a:pt x="2227940" y="895611"/>
                  <a:pt x="2225081" y="895611"/>
                  <a:pt x="2223175" y="895611"/>
                </a:cubicBezTo>
                <a:cubicBezTo>
                  <a:pt x="2224128" y="892831"/>
                  <a:pt x="2224128" y="890052"/>
                  <a:pt x="2227940" y="890978"/>
                </a:cubicBezTo>
                <a:close/>
                <a:moveTo>
                  <a:pt x="69214" y="857805"/>
                </a:moveTo>
                <a:cubicBezTo>
                  <a:pt x="65600" y="865887"/>
                  <a:pt x="70117" y="864989"/>
                  <a:pt x="69214" y="869480"/>
                </a:cubicBezTo>
                <a:cubicBezTo>
                  <a:pt x="71020" y="869480"/>
                  <a:pt x="71924" y="864091"/>
                  <a:pt x="72827" y="860499"/>
                </a:cubicBezTo>
                <a:cubicBezTo>
                  <a:pt x="71020" y="860499"/>
                  <a:pt x="70117" y="859602"/>
                  <a:pt x="69214" y="857805"/>
                </a:cubicBezTo>
                <a:close/>
                <a:moveTo>
                  <a:pt x="2205052" y="855226"/>
                </a:moveTo>
                <a:cubicBezTo>
                  <a:pt x="2205830" y="855107"/>
                  <a:pt x="2206720" y="855822"/>
                  <a:pt x="2207609" y="857728"/>
                </a:cubicBezTo>
                <a:cubicBezTo>
                  <a:pt x="2207609" y="857728"/>
                  <a:pt x="2205830" y="859634"/>
                  <a:pt x="2205830" y="860587"/>
                </a:cubicBezTo>
                <a:cubicBezTo>
                  <a:pt x="2204941" y="859634"/>
                  <a:pt x="2204051" y="858681"/>
                  <a:pt x="2203162" y="857728"/>
                </a:cubicBezTo>
                <a:cubicBezTo>
                  <a:pt x="2203606" y="856299"/>
                  <a:pt x="2204274" y="855346"/>
                  <a:pt x="2205052" y="855226"/>
                </a:cubicBezTo>
                <a:close/>
                <a:moveTo>
                  <a:pt x="2215948" y="850381"/>
                </a:moveTo>
                <a:cubicBezTo>
                  <a:pt x="2218728" y="849468"/>
                  <a:pt x="2222434" y="859514"/>
                  <a:pt x="2225214" y="868648"/>
                </a:cubicBezTo>
                <a:cubicBezTo>
                  <a:pt x="2228920" y="877781"/>
                  <a:pt x="2229846" y="887828"/>
                  <a:pt x="2228920" y="886002"/>
                </a:cubicBezTo>
                <a:cubicBezTo>
                  <a:pt x="2224287" y="869562"/>
                  <a:pt x="2219654" y="859514"/>
                  <a:pt x="2215948" y="850381"/>
                </a:cubicBezTo>
                <a:close/>
                <a:moveTo>
                  <a:pt x="90350" y="842239"/>
                </a:moveTo>
                <a:cubicBezTo>
                  <a:pt x="85792" y="845884"/>
                  <a:pt x="82145" y="850439"/>
                  <a:pt x="81233" y="855906"/>
                </a:cubicBezTo>
                <a:cubicBezTo>
                  <a:pt x="80321" y="859550"/>
                  <a:pt x="77586" y="860462"/>
                  <a:pt x="74851" y="860462"/>
                </a:cubicBezTo>
                <a:cubicBezTo>
                  <a:pt x="74851" y="863195"/>
                  <a:pt x="73939" y="865017"/>
                  <a:pt x="73939" y="868661"/>
                </a:cubicBezTo>
                <a:cubicBezTo>
                  <a:pt x="75762" y="868661"/>
                  <a:pt x="75762" y="871394"/>
                  <a:pt x="76674" y="872305"/>
                </a:cubicBezTo>
                <a:cubicBezTo>
                  <a:pt x="80321" y="859550"/>
                  <a:pt x="86703" y="864105"/>
                  <a:pt x="78497" y="869572"/>
                </a:cubicBezTo>
                <a:cubicBezTo>
                  <a:pt x="78497" y="871394"/>
                  <a:pt x="77586" y="873217"/>
                  <a:pt x="77586" y="875039"/>
                </a:cubicBezTo>
                <a:cubicBezTo>
                  <a:pt x="82145" y="875039"/>
                  <a:pt x="86703" y="875039"/>
                  <a:pt x="91262" y="874128"/>
                </a:cubicBezTo>
                <a:cubicBezTo>
                  <a:pt x="93085" y="874128"/>
                  <a:pt x="94909" y="870484"/>
                  <a:pt x="94909" y="868661"/>
                </a:cubicBezTo>
                <a:cubicBezTo>
                  <a:pt x="93997" y="865017"/>
                  <a:pt x="90350" y="860462"/>
                  <a:pt x="90350" y="856817"/>
                </a:cubicBezTo>
                <a:cubicBezTo>
                  <a:pt x="91262" y="853172"/>
                  <a:pt x="96732" y="850439"/>
                  <a:pt x="94909" y="844972"/>
                </a:cubicBezTo>
                <a:cubicBezTo>
                  <a:pt x="94909" y="844061"/>
                  <a:pt x="93997" y="843150"/>
                  <a:pt x="93085" y="842239"/>
                </a:cubicBezTo>
                <a:cubicBezTo>
                  <a:pt x="93085" y="842239"/>
                  <a:pt x="91262" y="842239"/>
                  <a:pt x="90350" y="842239"/>
                </a:cubicBezTo>
                <a:close/>
                <a:moveTo>
                  <a:pt x="2174253" y="811108"/>
                </a:moveTo>
                <a:cubicBezTo>
                  <a:pt x="2174253" y="812221"/>
                  <a:pt x="2174253" y="812221"/>
                  <a:pt x="2174253" y="812221"/>
                </a:cubicBezTo>
                <a:lnTo>
                  <a:pt x="2173354" y="813120"/>
                </a:lnTo>
                <a:lnTo>
                  <a:pt x="2173141" y="813078"/>
                </a:lnTo>
                <a:lnTo>
                  <a:pt x="2173141" y="812221"/>
                </a:lnTo>
                <a:cubicBezTo>
                  <a:pt x="2174253" y="811108"/>
                  <a:pt x="2174253" y="811108"/>
                  <a:pt x="2174253" y="811108"/>
                </a:cubicBezTo>
                <a:close/>
                <a:moveTo>
                  <a:pt x="2178701" y="807551"/>
                </a:moveTo>
                <a:cubicBezTo>
                  <a:pt x="2178701" y="807551"/>
                  <a:pt x="2178701" y="809330"/>
                  <a:pt x="2178701" y="809330"/>
                </a:cubicBezTo>
                <a:cubicBezTo>
                  <a:pt x="2177811" y="810219"/>
                  <a:pt x="2176032" y="811108"/>
                  <a:pt x="2174253" y="811108"/>
                </a:cubicBezTo>
                <a:cubicBezTo>
                  <a:pt x="2175143" y="809330"/>
                  <a:pt x="2175143" y="806662"/>
                  <a:pt x="2178701" y="807551"/>
                </a:cubicBezTo>
                <a:close/>
                <a:moveTo>
                  <a:pt x="109974" y="791130"/>
                </a:moveTo>
                <a:cubicBezTo>
                  <a:pt x="111111" y="790788"/>
                  <a:pt x="112248" y="790788"/>
                  <a:pt x="113612" y="792153"/>
                </a:cubicBezTo>
                <a:cubicBezTo>
                  <a:pt x="109974" y="799431"/>
                  <a:pt x="112703" y="802160"/>
                  <a:pt x="112703" y="806708"/>
                </a:cubicBezTo>
                <a:cubicBezTo>
                  <a:pt x="110883" y="805798"/>
                  <a:pt x="104515" y="819444"/>
                  <a:pt x="106335" y="810347"/>
                </a:cubicBezTo>
                <a:cubicBezTo>
                  <a:pt x="114522" y="801250"/>
                  <a:pt x="105425" y="798521"/>
                  <a:pt x="106335" y="792153"/>
                </a:cubicBezTo>
                <a:cubicBezTo>
                  <a:pt x="107699" y="792153"/>
                  <a:pt x="108837" y="791471"/>
                  <a:pt x="109974" y="791130"/>
                </a:cubicBezTo>
                <a:close/>
                <a:moveTo>
                  <a:pt x="122861" y="768471"/>
                </a:moveTo>
                <a:cubicBezTo>
                  <a:pt x="121042" y="774901"/>
                  <a:pt x="120132" y="777656"/>
                  <a:pt x="118313" y="787760"/>
                </a:cubicBezTo>
                <a:cubicBezTo>
                  <a:pt x="116494" y="786841"/>
                  <a:pt x="112855" y="786841"/>
                  <a:pt x="113764" y="783166"/>
                </a:cubicBezTo>
                <a:cubicBezTo>
                  <a:pt x="121952" y="785922"/>
                  <a:pt x="113764" y="766634"/>
                  <a:pt x="122861" y="768471"/>
                </a:cubicBezTo>
                <a:close/>
                <a:moveTo>
                  <a:pt x="111840" y="752092"/>
                </a:moveTo>
                <a:cubicBezTo>
                  <a:pt x="112872" y="750976"/>
                  <a:pt x="113862" y="750808"/>
                  <a:pt x="114522" y="752388"/>
                </a:cubicBezTo>
                <a:cubicBezTo>
                  <a:pt x="109241" y="765939"/>
                  <a:pt x="109241" y="765939"/>
                  <a:pt x="109241" y="765939"/>
                </a:cubicBezTo>
                <a:cubicBezTo>
                  <a:pt x="105280" y="767295"/>
                  <a:pt x="108745" y="755437"/>
                  <a:pt x="111840" y="752092"/>
                </a:cubicBezTo>
                <a:close/>
                <a:moveTo>
                  <a:pt x="151770" y="736612"/>
                </a:moveTo>
                <a:cubicBezTo>
                  <a:pt x="149101" y="741179"/>
                  <a:pt x="145543" y="745745"/>
                  <a:pt x="142875" y="749398"/>
                </a:cubicBezTo>
                <a:cubicBezTo>
                  <a:pt x="144654" y="748485"/>
                  <a:pt x="146433" y="748485"/>
                  <a:pt x="148212" y="749398"/>
                </a:cubicBezTo>
                <a:cubicBezTo>
                  <a:pt x="149101" y="746658"/>
                  <a:pt x="149991" y="743918"/>
                  <a:pt x="150880" y="742092"/>
                </a:cubicBezTo>
                <a:cubicBezTo>
                  <a:pt x="151770" y="740266"/>
                  <a:pt x="151770" y="738439"/>
                  <a:pt x="151770" y="736612"/>
                </a:cubicBezTo>
                <a:close/>
                <a:moveTo>
                  <a:pt x="114718" y="726957"/>
                </a:moveTo>
                <a:cubicBezTo>
                  <a:pt x="107393" y="736055"/>
                  <a:pt x="115634" y="734235"/>
                  <a:pt x="111056" y="741513"/>
                </a:cubicBezTo>
                <a:cubicBezTo>
                  <a:pt x="111971" y="726048"/>
                  <a:pt x="100984" y="746061"/>
                  <a:pt x="100068" y="736055"/>
                </a:cubicBezTo>
                <a:cubicBezTo>
                  <a:pt x="104646" y="737874"/>
                  <a:pt x="109225" y="727867"/>
                  <a:pt x="114718" y="726957"/>
                </a:cubicBezTo>
                <a:close/>
                <a:moveTo>
                  <a:pt x="150921" y="713265"/>
                </a:moveTo>
                <a:cubicBezTo>
                  <a:pt x="151828" y="714167"/>
                  <a:pt x="154549" y="715070"/>
                  <a:pt x="153642" y="717775"/>
                </a:cubicBezTo>
                <a:cubicBezTo>
                  <a:pt x="143665" y="734012"/>
                  <a:pt x="130059" y="736719"/>
                  <a:pt x="126431" y="761074"/>
                </a:cubicBezTo>
                <a:cubicBezTo>
                  <a:pt x="124617" y="759270"/>
                  <a:pt x="122803" y="759270"/>
                  <a:pt x="120082" y="761074"/>
                </a:cubicBezTo>
                <a:cubicBezTo>
                  <a:pt x="128245" y="746642"/>
                  <a:pt x="130059" y="734012"/>
                  <a:pt x="139130" y="723187"/>
                </a:cubicBezTo>
                <a:cubicBezTo>
                  <a:pt x="138223" y="727699"/>
                  <a:pt x="147293" y="721383"/>
                  <a:pt x="150921" y="713265"/>
                </a:cubicBezTo>
                <a:close/>
                <a:moveTo>
                  <a:pt x="209189" y="693806"/>
                </a:moveTo>
                <a:cubicBezTo>
                  <a:pt x="203789" y="699365"/>
                  <a:pt x="199289" y="706777"/>
                  <a:pt x="195688" y="714190"/>
                </a:cubicBezTo>
                <a:cubicBezTo>
                  <a:pt x="201089" y="716043"/>
                  <a:pt x="204689" y="713264"/>
                  <a:pt x="211890" y="705851"/>
                </a:cubicBezTo>
                <a:cubicBezTo>
                  <a:pt x="214590" y="702145"/>
                  <a:pt x="214590" y="697512"/>
                  <a:pt x="210090" y="693806"/>
                </a:cubicBezTo>
                <a:cubicBezTo>
                  <a:pt x="210090" y="693806"/>
                  <a:pt x="209189" y="693806"/>
                  <a:pt x="209189" y="693806"/>
                </a:cubicBezTo>
                <a:close/>
                <a:moveTo>
                  <a:pt x="283526" y="629318"/>
                </a:moveTo>
                <a:cubicBezTo>
                  <a:pt x="280932" y="632236"/>
                  <a:pt x="278337" y="634182"/>
                  <a:pt x="275743" y="637101"/>
                </a:cubicBezTo>
                <a:cubicBezTo>
                  <a:pt x="280067" y="637101"/>
                  <a:pt x="283526" y="636128"/>
                  <a:pt x="283526" y="629318"/>
                </a:cubicBezTo>
                <a:close/>
                <a:moveTo>
                  <a:pt x="1942429" y="615977"/>
                </a:moveTo>
                <a:cubicBezTo>
                  <a:pt x="1943541" y="615977"/>
                  <a:pt x="1943541" y="615977"/>
                  <a:pt x="1943541" y="615977"/>
                </a:cubicBezTo>
                <a:lnTo>
                  <a:pt x="1943541" y="617056"/>
                </a:lnTo>
                <a:lnTo>
                  <a:pt x="1943496" y="616926"/>
                </a:lnTo>
                <a:lnTo>
                  <a:pt x="1943364" y="616912"/>
                </a:lnTo>
                <a:close/>
                <a:moveTo>
                  <a:pt x="205695" y="614865"/>
                </a:moveTo>
                <a:cubicBezTo>
                  <a:pt x="205695" y="620308"/>
                  <a:pt x="192050" y="649333"/>
                  <a:pt x="185682" y="644798"/>
                </a:cubicBezTo>
                <a:cubicBezTo>
                  <a:pt x="197508" y="633913"/>
                  <a:pt x="193869" y="626657"/>
                  <a:pt x="205695" y="614865"/>
                </a:cubicBezTo>
                <a:close/>
                <a:moveTo>
                  <a:pt x="1943541" y="609307"/>
                </a:moveTo>
                <a:cubicBezTo>
                  <a:pt x="1946043" y="609307"/>
                  <a:pt x="1948545" y="610259"/>
                  <a:pt x="1947711" y="614071"/>
                </a:cubicBezTo>
                <a:cubicBezTo>
                  <a:pt x="1947711" y="615024"/>
                  <a:pt x="1945209" y="615024"/>
                  <a:pt x="1943541" y="615977"/>
                </a:cubicBezTo>
                <a:close/>
                <a:moveTo>
                  <a:pt x="1942429" y="608751"/>
                </a:moveTo>
                <a:cubicBezTo>
                  <a:pt x="1942429" y="608751"/>
                  <a:pt x="1943541" y="608751"/>
                  <a:pt x="1943541" y="608751"/>
                </a:cubicBezTo>
                <a:lnTo>
                  <a:pt x="1943541" y="609307"/>
                </a:lnTo>
                <a:cubicBezTo>
                  <a:pt x="1943541" y="609307"/>
                  <a:pt x="1943541" y="609307"/>
                  <a:pt x="1942429" y="609307"/>
                </a:cubicBezTo>
                <a:cubicBezTo>
                  <a:pt x="1942429" y="609307"/>
                  <a:pt x="1942429" y="608751"/>
                  <a:pt x="1942429" y="608751"/>
                </a:cubicBezTo>
                <a:close/>
                <a:moveTo>
                  <a:pt x="1940576" y="604118"/>
                </a:moveTo>
                <a:cubicBezTo>
                  <a:pt x="1941502" y="605045"/>
                  <a:pt x="1941502" y="606898"/>
                  <a:pt x="1942429" y="608751"/>
                </a:cubicBezTo>
                <a:cubicBezTo>
                  <a:pt x="1940576" y="608751"/>
                  <a:pt x="1938723" y="607824"/>
                  <a:pt x="1937796" y="606898"/>
                </a:cubicBezTo>
                <a:cubicBezTo>
                  <a:pt x="1936870" y="605045"/>
                  <a:pt x="1937796" y="603192"/>
                  <a:pt x="1940576" y="604118"/>
                </a:cubicBezTo>
                <a:close/>
                <a:moveTo>
                  <a:pt x="229297" y="510351"/>
                </a:moveTo>
                <a:cubicBezTo>
                  <a:pt x="232936" y="511278"/>
                  <a:pt x="228387" y="515910"/>
                  <a:pt x="232936" y="516837"/>
                </a:cubicBezTo>
                <a:cubicBezTo>
                  <a:pt x="228387" y="524249"/>
                  <a:pt x="222929" y="520543"/>
                  <a:pt x="223839" y="516837"/>
                </a:cubicBezTo>
                <a:cubicBezTo>
                  <a:pt x="229297" y="510351"/>
                  <a:pt x="229297" y="510351"/>
                  <a:pt x="229297" y="510351"/>
                </a:cubicBezTo>
                <a:close/>
                <a:moveTo>
                  <a:pt x="343011" y="478104"/>
                </a:moveTo>
                <a:cubicBezTo>
                  <a:pt x="340231" y="481732"/>
                  <a:pt x="336525" y="486268"/>
                  <a:pt x="332818" y="489896"/>
                </a:cubicBezTo>
                <a:cubicBezTo>
                  <a:pt x="331892" y="490803"/>
                  <a:pt x="330965" y="492617"/>
                  <a:pt x="329112" y="493524"/>
                </a:cubicBezTo>
                <a:cubicBezTo>
                  <a:pt x="330039" y="494431"/>
                  <a:pt x="330039" y="494431"/>
                  <a:pt x="330039" y="495338"/>
                </a:cubicBezTo>
                <a:cubicBezTo>
                  <a:pt x="336525" y="493524"/>
                  <a:pt x="339304" y="485361"/>
                  <a:pt x="343011" y="478104"/>
                </a:cubicBezTo>
                <a:close/>
                <a:moveTo>
                  <a:pt x="433489" y="456978"/>
                </a:moveTo>
                <a:cubicBezTo>
                  <a:pt x="433489" y="457813"/>
                  <a:pt x="432516" y="457813"/>
                  <a:pt x="432516" y="458646"/>
                </a:cubicBezTo>
                <a:cubicBezTo>
                  <a:pt x="433489" y="458646"/>
                  <a:pt x="435435" y="457813"/>
                  <a:pt x="436407" y="457813"/>
                </a:cubicBezTo>
                <a:cubicBezTo>
                  <a:pt x="436407" y="456978"/>
                  <a:pt x="435435" y="456978"/>
                  <a:pt x="433489" y="456978"/>
                </a:cubicBezTo>
                <a:close/>
                <a:moveTo>
                  <a:pt x="410492" y="455689"/>
                </a:moveTo>
                <a:lnTo>
                  <a:pt x="409197" y="463092"/>
                </a:lnTo>
                <a:cubicBezTo>
                  <a:pt x="410989" y="460389"/>
                  <a:pt x="411884" y="457686"/>
                  <a:pt x="410093" y="455884"/>
                </a:cubicBezTo>
                <a:close/>
                <a:moveTo>
                  <a:pt x="420841" y="437864"/>
                </a:moveTo>
                <a:cubicBezTo>
                  <a:pt x="417258" y="442369"/>
                  <a:pt x="419050" y="445973"/>
                  <a:pt x="419050" y="450478"/>
                </a:cubicBezTo>
                <a:cubicBezTo>
                  <a:pt x="416811" y="453181"/>
                  <a:pt x="415467" y="453632"/>
                  <a:pt x="414236" y="453857"/>
                </a:cubicBezTo>
                <a:lnTo>
                  <a:pt x="410492" y="455689"/>
                </a:lnTo>
                <a:lnTo>
                  <a:pt x="411325" y="450928"/>
                </a:lnTo>
                <a:cubicBezTo>
                  <a:pt x="413676" y="447099"/>
                  <a:pt x="416363" y="443270"/>
                  <a:pt x="415467" y="438765"/>
                </a:cubicBezTo>
                <a:cubicBezTo>
                  <a:pt x="416363" y="440567"/>
                  <a:pt x="419050" y="436963"/>
                  <a:pt x="420841" y="437864"/>
                </a:cubicBezTo>
                <a:close/>
                <a:moveTo>
                  <a:pt x="294366" y="421346"/>
                </a:moveTo>
                <a:cubicBezTo>
                  <a:pt x="290753" y="423166"/>
                  <a:pt x="288043" y="425895"/>
                  <a:pt x="283526" y="431353"/>
                </a:cubicBezTo>
                <a:cubicBezTo>
                  <a:pt x="285332" y="438631"/>
                  <a:pt x="294366" y="418617"/>
                  <a:pt x="295270" y="426805"/>
                </a:cubicBezTo>
                <a:cubicBezTo>
                  <a:pt x="297980" y="424075"/>
                  <a:pt x="295270" y="423166"/>
                  <a:pt x="294366" y="421346"/>
                </a:cubicBezTo>
                <a:close/>
                <a:moveTo>
                  <a:pt x="469763" y="400832"/>
                </a:moveTo>
                <a:cubicBezTo>
                  <a:pt x="461621" y="413551"/>
                  <a:pt x="435383" y="432629"/>
                  <a:pt x="424525" y="438080"/>
                </a:cubicBezTo>
                <a:cubicBezTo>
                  <a:pt x="429954" y="432629"/>
                  <a:pt x="439002" y="426270"/>
                  <a:pt x="436287" y="423544"/>
                </a:cubicBezTo>
                <a:cubicBezTo>
                  <a:pt x="432668" y="425362"/>
                  <a:pt x="426335" y="435355"/>
                  <a:pt x="423621" y="432629"/>
                </a:cubicBezTo>
                <a:cubicBezTo>
                  <a:pt x="432668" y="416277"/>
                  <a:pt x="454383" y="412643"/>
                  <a:pt x="469763" y="400832"/>
                </a:cubicBezTo>
                <a:close/>
                <a:moveTo>
                  <a:pt x="1686641" y="392885"/>
                </a:moveTo>
                <a:cubicBezTo>
                  <a:pt x="1691915" y="393189"/>
                  <a:pt x="1701366" y="398053"/>
                  <a:pt x="1698666" y="400833"/>
                </a:cubicBezTo>
                <a:cubicBezTo>
                  <a:pt x="1692365" y="397127"/>
                  <a:pt x="1689665" y="399906"/>
                  <a:pt x="1683364" y="394347"/>
                </a:cubicBezTo>
                <a:cubicBezTo>
                  <a:pt x="1683589" y="393189"/>
                  <a:pt x="1684883" y="392783"/>
                  <a:pt x="1686641" y="392885"/>
                </a:cubicBezTo>
                <a:close/>
                <a:moveTo>
                  <a:pt x="338965" y="390826"/>
                </a:moveTo>
                <a:cubicBezTo>
                  <a:pt x="345234" y="396215"/>
                  <a:pt x="333591" y="406991"/>
                  <a:pt x="332695" y="414176"/>
                </a:cubicBezTo>
                <a:cubicBezTo>
                  <a:pt x="329112" y="408787"/>
                  <a:pt x="330903" y="400705"/>
                  <a:pt x="338965" y="390826"/>
                </a:cubicBezTo>
                <a:close/>
                <a:moveTo>
                  <a:pt x="414430" y="386067"/>
                </a:moveTo>
                <a:cubicBezTo>
                  <a:pt x="411129" y="387380"/>
                  <a:pt x="408819" y="392631"/>
                  <a:pt x="407499" y="395341"/>
                </a:cubicBezTo>
                <a:cubicBezTo>
                  <a:pt x="410139" y="398051"/>
                  <a:pt x="417181" y="388114"/>
                  <a:pt x="418061" y="386307"/>
                </a:cubicBezTo>
                <a:cubicBezTo>
                  <a:pt x="416741" y="385630"/>
                  <a:pt x="415531" y="385630"/>
                  <a:pt x="414430" y="386067"/>
                </a:cubicBezTo>
                <a:close/>
                <a:moveTo>
                  <a:pt x="507693" y="360831"/>
                </a:moveTo>
                <a:cubicBezTo>
                  <a:pt x="509512" y="360491"/>
                  <a:pt x="511104" y="360491"/>
                  <a:pt x="512014" y="361850"/>
                </a:cubicBezTo>
                <a:cubicBezTo>
                  <a:pt x="500188" y="375440"/>
                  <a:pt x="485633" y="398995"/>
                  <a:pt x="470168" y="400807"/>
                </a:cubicBezTo>
                <a:cubicBezTo>
                  <a:pt x="471077" y="399901"/>
                  <a:pt x="473806" y="398089"/>
                  <a:pt x="472897" y="396277"/>
                </a:cubicBezTo>
                <a:cubicBezTo>
                  <a:pt x="466529" y="401713"/>
                  <a:pt x="462890" y="398995"/>
                  <a:pt x="455612" y="408054"/>
                </a:cubicBezTo>
                <a:cubicBezTo>
                  <a:pt x="451974" y="406243"/>
                  <a:pt x="456522" y="401713"/>
                  <a:pt x="460161" y="398089"/>
                </a:cubicBezTo>
                <a:cubicBezTo>
                  <a:pt x="470168" y="393559"/>
                  <a:pt x="505646" y="370004"/>
                  <a:pt x="502007" y="361850"/>
                </a:cubicBezTo>
                <a:cubicBezTo>
                  <a:pt x="503827" y="361850"/>
                  <a:pt x="505874" y="361171"/>
                  <a:pt x="507693" y="360831"/>
                </a:cubicBezTo>
                <a:close/>
                <a:moveTo>
                  <a:pt x="1365371" y="355243"/>
                </a:moveTo>
                <a:cubicBezTo>
                  <a:pt x="1367182" y="356138"/>
                  <a:pt x="1369899" y="357930"/>
                  <a:pt x="1373522" y="357930"/>
                </a:cubicBezTo>
                <a:cubicBezTo>
                  <a:pt x="1375333" y="357034"/>
                  <a:pt x="1378955" y="357930"/>
                  <a:pt x="1379861" y="358825"/>
                </a:cubicBezTo>
                <a:cubicBezTo>
                  <a:pt x="1388012" y="368678"/>
                  <a:pt x="1399785" y="360617"/>
                  <a:pt x="1408841" y="366887"/>
                </a:cubicBezTo>
                <a:cubicBezTo>
                  <a:pt x="1415181" y="371365"/>
                  <a:pt x="1417898" y="368678"/>
                  <a:pt x="1421520" y="365095"/>
                </a:cubicBezTo>
                <a:cubicBezTo>
                  <a:pt x="1409747" y="361513"/>
                  <a:pt x="1398879" y="358825"/>
                  <a:pt x="1388012" y="357034"/>
                </a:cubicBezTo>
                <a:cubicBezTo>
                  <a:pt x="1379861" y="356138"/>
                  <a:pt x="1372616" y="355243"/>
                  <a:pt x="1365371" y="355243"/>
                </a:cubicBezTo>
                <a:close/>
                <a:moveTo>
                  <a:pt x="986225" y="353576"/>
                </a:moveTo>
                <a:cubicBezTo>
                  <a:pt x="986225" y="354410"/>
                  <a:pt x="986225" y="355244"/>
                  <a:pt x="986225" y="355244"/>
                </a:cubicBezTo>
                <a:cubicBezTo>
                  <a:pt x="988171" y="355244"/>
                  <a:pt x="989144" y="355244"/>
                  <a:pt x="990117" y="354410"/>
                </a:cubicBezTo>
                <a:cubicBezTo>
                  <a:pt x="988171" y="354410"/>
                  <a:pt x="987198" y="354410"/>
                  <a:pt x="986225" y="353576"/>
                </a:cubicBezTo>
                <a:close/>
                <a:moveTo>
                  <a:pt x="563716" y="352466"/>
                </a:moveTo>
                <a:cubicBezTo>
                  <a:pt x="556438" y="357908"/>
                  <a:pt x="550070" y="364257"/>
                  <a:pt x="544612" y="369700"/>
                </a:cubicBezTo>
                <a:cubicBezTo>
                  <a:pt x="543702" y="366072"/>
                  <a:pt x="558258" y="353373"/>
                  <a:pt x="563716" y="352466"/>
                </a:cubicBezTo>
                <a:close/>
                <a:moveTo>
                  <a:pt x="1314293" y="346348"/>
                </a:moveTo>
                <a:cubicBezTo>
                  <a:pt x="1309755" y="346348"/>
                  <a:pt x="1305217" y="347261"/>
                  <a:pt x="1299771" y="347261"/>
                </a:cubicBezTo>
                <a:cubicBezTo>
                  <a:pt x="1301586" y="350915"/>
                  <a:pt x="1305217" y="353655"/>
                  <a:pt x="1308847" y="355481"/>
                </a:cubicBezTo>
                <a:cubicBezTo>
                  <a:pt x="1314293" y="359134"/>
                  <a:pt x="1317924" y="357308"/>
                  <a:pt x="1319739" y="350915"/>
                </a:cubicBezTo>
                <a:cubicBezTo>
                  <a:pt x="1322462" y="351828"/>
                  <a:pt x="1324277" y="351828"/>
                  <a:pt x="1326092" y="352741"/>
                </a:cubicBezTo>
                <a:cubicBezTo>
                  <a:pt x="1335169" y="358221"/>
                  <a:pt x="1338800" y="358221"/>
                  <a:pt x="1343338" y="351828"/>
                </a:cubicBezTo>
                <a:cubicBezTo>
                  <a:pt x="1343338" y="350915"/>
                  <a:pt x="1343338" y="350915"/>
                  <a:pt x="1344245" y="350915"/>
                </a:cubicBezTo>
                <a:cubicBezTo>
                  <a:pt x="1336077" y="348174"/>
                  <a:pt x="1327908" y="347261"/>
                  <a:pt x="1319739" y="346348"/>
                </a:cubicBezTo>
                <a:cubicBezTo>
                  <a:pt x="1319739" y="348174"/>
                  <a:pt x="1319739" y="349088"/>
                  <a:pt x="1319739" y="350001"/>
                </a:cubicBezTo>
                <a:cubicBezTo>
                  <a:pt x="1317016" y="350001"/>
                  <a:pt x="1315201" y="349088"/>
                  <a:pt x="1314293" y="346348"/>
                </a:cubicBezTo>
                <a:close/>
                <a:moveTo>
                  <a:pt x="531710" y="343566"/>
                </a:moveTo>
                <a:cubicBezTo>
                  <a:pt x="535363" y="346235"/>
                  <a:pt x="529884" y="349793"/>
                  <a:pt x="523490" y="354240"/>
                </a:cubicBezTo>
                <a:cubicBezTo>
                  <a:pt x="525317" y="347124"/>
                  <a:pt x="509791" y="361356"/>
                  <a:pt x="516184" y="354240"/>
                </a:cubicBezTo>
                <a:cubicBezTo>
                  <a:pt x="521664" y="350682"/>
                  <a:pt x="524403" y="351572"/>
                  <a:pt x="524403" y="346235"/>
                </a:cubicBezTo>
                <a:cubicBezTo>
                  <a:pt x="522577" y="347124"/>
                  <a:pt x="520750" y="347124"/>
                  <a:pt x="523490" y="345345"/>
                </a:cubicBezTo>
                <a:cubicBezTo>
                  <a:pt x="525317" y="346235"/>
                  <a:pt x="527144" y="346235"/>
                  <a:pt x="529884" y="346235"/>
                </a:cubicBezTo>
                <a:cubicBezTo>
                  <a:pt x="529884" y="345345"/>
                  <a:pt x="528970" y="344456"/>
                  <a:pt x="531710" y="343566"/>
                </a:cubicBezTo>
                <a:close/>
                <a:moveTo>
                  <a:pt x="1279757" y="340651"/>
                </a:moveTo>
                <a:cubicBezTo>
                  <a:pt x="1281577" y="342597"/>
                  <a:pt x="1285215" y="343569"/>
                  <a:pt x="1289764" y="343569"/>
                </a:cubicBezTo>
                <a:cubicBezTo>
                  <a:pt x="1289764" y="343569"/>
                  <a:pt x="1290674" y="343569"/>
                  <a:pt x="1291583" y="343569"/>
                </a:cubicBezTo>
                <a:cubicBezTo>
                  <a:pt x="1293403" y="343569"/>
                  <a:pt x="1297042" y="343569"/>
                  <a:pt x="1299771" y="343569"/>
                </a:cubicBezTo>
                <a:cubicBezTo>
                  <a:pt x="1296587" y="342110"/>
                  <a:pt x="1293403" y="341137"/>
                  <a:pt x="1290105" y="340651"/>
                </a:cubicBezTo>
                <a:cubicBezTo>
                  <a:pt x="1286807" y="340164"/>
                  <a:pt x="1283396" y="340164"/>
                  <a:pt x="1279757" y="340651"/>
                </a:cubicBezTo>
                <a:close/>
                <a:moveTo>
                  <a:pt x="410278" y="311878"/>
                </a:moveTo>
                <a:cubicBezTo>
                  <a:pt x="405732" y="321857"/>
                  <a:pt x="376637" y="337279"/>
                  <a:pt x="376637" y="348166"/>
                </a:cubicBezTo>
                <a:cubicBezTo>
                  <a:pt x="371181" y="352702"/>
                  <a:pt x="368453" y="351794"/>
                  <a:pt x="362998" y="359052"/>
                </a:cubicBezTo>
                <a:cubicBezTo>
                  <a:pt x="364817" y="359959"/>
                  <a:pt x="368453" y="359052"/>
                  <a:pt x="371181" y="359052"/>
                </a:cubicBezTo>
                <a:cubicBezTo>
                  <a:pt x="366635" y="362680"/>
                  <a:pt x="361179" y="366309"/>
                  <a:pt x="356634" y="369938"/>
                </a:cubicBezTo>
                <a:cubicBezTo>
                  <a:pt x="352997" y="374474"/>
                  <a:pt x="348450" y="379010"/>
                  <a:pt x="343904" y="383546"/>
                </a:cubicBezTo>
                <a:cubicBezTo>
                  <a:pt x="334812" y="392617"/>
                  <a:pt x="325720" y="403504"/>
                  <a:pt x="316627" y="414390"/>
                </a:cubicBezTo>
                <a:cubicBezTo>
                  <a:pt x="299352" y="435255"/>
                  <a:pt x="281167" y="456120"/>
                  <a:pt x="262982" y="470635"/>
                </a:cubicBezTo>
                <a:cubicBezTo>
                  <a:pt x="261164" y="488779"/>
                  <a:pt x="236614" y="493315"/>
                  <a:pt x="239342" y="506922"/>
                </a:cubicBezTo>
                <a:cubicBezTo>
                  <a:pt x="236614" y="502386"/>
                  <a:pt x="238433" y="503294"/>
                  <a:pt x="232977" y="502386"/>
                </a:cubicBezTo>
                <a:cubicBezTo>
                  <a:pt x="247525" y="490593"/>
                  <a:pt x="261164" y="467914"/>
                  <a:pt x="260254" y="458842"/>
                </a:cubicBezTo>
                <a:cubicBezTo>
                  <a:pt x="258436" y="459749"/>
                  <a:pt x="249344" y="457027"/>
                  <a:pt x="249344" y="467006"/>
                </a:cubicBezTo>
                <a:cubicBezTo>
                  <a:pt x="243888" y="467914"/>
                  <a:pt x="249344" y="457027"/>
                  <a:pt x="244797" y="463378"/>
                </a:cubicBezTo>
                <a:cubicBezTo>
                  <a:pt x="242979" y="468821"/>
                  <a:pt x="242070" y="474264"/>
                  <a:pt x="241160" y="478800"/>
                </a:cubicBezTo>
                <a:cubicBezTo>
                  <a:pt x="236614" y="484243"/>
                  <a:pt x="232977" y="487872"/>
                  <a:pt x="228431" y="491500"/>
                </a:cubicBezTo>
                <a:cubicBezTo>
                  <a:pt x="229341" y="492408"/>
                  <a:pt x="232068" y="493315"/>
                  <a:pt x="230250" y="496036"/>
                </a:cubicBezTo>
                <a:cubicBezTo>
                  <a:pt x="224794" y="488779"/>
                  <a:pt x="219339" y="506922"/>
                  <a:pt x="216611" y="511458"/>
                </a:cubicBezTo>
                <a:cubicBezTo>
                  <a:pt x="215702" y="504201"/>
                  <a:pt x="226613" y="491500"/>
                  <a:pt x="224794" y="484243"/>
                </a:cubicBezTo>
                <a:cubicBezTo>
                  <a:pt x="230250" y="485150"/>
                  <a:pt x="228431" y="480614"/>
                  <a:pt x="234796" y="473357"/>
                </a:cubicBezTo>
                <a:cubicBezTo>
                  <a:pt x="233886" y="472449"/>
                  <a:pt x="231159" y="471542"/>
                  <a:pt x="232977" y="468821"/>
                </a:cubicBezTo>
                <a:cubicBezTo>
                  <a:pt x="235705" y="467914"/>
                  <a:pt x="238433" y="456120"/>
                  <a:pt x="246616" y="453399"/>
                </a:cubicBezTo>
                <a:cubicBezTo>
                  <a:pt x="243888" y="458842"/>
                  <a:pt x="244797" y="459749"/>
                  <a:pt x="248434" y="457935"/>
                </a:cubicBezTo>
                <a:cubicBezTo>
                  <a:pt x="254799" y="445234"/>
                  <a:pt x="269347" y="435255"/>
                  <a:pt x="274802" y="419833"/>
                </a:cubicBezTo>
                <a:cubicBezTo>
                  <a:pt x="282076" y="423462"/>
                  <a:pt x="286622" y="413483"/>
                  <a:pt x="292987" y="404411"/>
                </a:cubicBezTo>
                <a:cubicBezTo>
                  <a:pt x="294805" y="405318"/>
                  <a:pt x="295715" y="408947"/>
                  <a:pt x="299352" y="406225"/>
                </a:cubicBezTo>
                <a:cubicBezTo>
                  <a:pt x="302988" y="401690"/>
                  <a:pt x="300261" y="398968"/>
                  <a:pt x="301170" y="395339"/>
                </a:cubicBezTo>
                <a:cubicBezTo>
                  <a:pt x="297533" y="398968"/>
                  <a:pt x="286622" y="406225"/>
                  <a:pt x="292078" y="398968"/>
                </a:cubicBezTo>
                <a:cubicBezTo>
                  <a:pt x="294805" y="401690"/>
                  <a:pt x="304807" y="383546"/>
                  <a:pt x="307535" y="385360"/>
                </a:cubicBezTo>
                <a:cubicBezTo>
                  <a:pt x="302988" y="389896"/>
                  <a:pt x="302079" y="393525"/>
                  <a:pt x="304807" y="395339"/>
                </a:cubicBezTo>
                <a:cubicBezTo>
                  <a:pt x="306626" y="387174"/>
                  <a:pt x="311172" y="392617"/>
                  <a:pt x="317536" y="383546"/>
                </a:cubicBezTo>
                <a:cubicBezTo>
                  <a:pt x="321173" y="385360"/>
                  <a:pt x="324810" y="388082"/>
                  <a:pt x="329356" y="386267"/>
                </a:cubicBezTo>
                <a:cubicBezTo>
                  <a:pt x="328447" y="376288"/>
                  <a:pt x="342086" y="377195"/>
                  <a:pt x="349360" y="369938"/>
                </a:cubicBezTo>
                <a:cubicBezTo>
                  <a:pt x="352087" y="361773"/>
                  <a:pt x="354815" y="354516"/>
                  <a:pt x="352087" y="348166"/>
                </a:cubicBezTo>
                <a:cubicBezTo>
                  <a:pt x="360270" y="342723"/>
                  <a:pt x="361179" y="340001"/>
                  <a:pt x="363907" y="339094"/>
                </a:cubicBezTo>
                <a:cubicBezTo>
                  <a:pt x="360270" y="343630"/>
                  <a:pt x="362998" y="346351"/>
                  <a:pt x="362089" y="349980"/>
                </a:cubicBezTo>
                <a:cubicBezTo>
                  <a:pt x="377546" y="340001"/>
                  <a:pt x="381183" y="334558"/>
                  <a:pt x="393912" y="320043"/>
                </a:cubicBezTo>
                <a:cubicBezTo>
                  <a:pt x="399367" y="320950"/>
                  <a:pt x="404823" y="319135"/>
                  <a:pt x="410278" y="311878"/>
                </a:cubicBezTo>
                <a:close/>
                <a:moveTo>
                  <a:pt x="642797" y="266098"/>
                </a:moveTo>
                <a:cubicBezTo>
                  <a:pt x="643700" y="267924"/>
                  <a:pt x="647314" y="265185"/>
                  <a:pt x="648218" y="266098"/>
                </a:cubicBezTo>
                <a:cubicBezTo>
                  <a:pt x="647314" y="268838"/>
                  <a:pt x="639184" y="277971"/>
                  <a:pt x="633763" y="277057"/>
                </a:cubicBezTo>
                <a:cubicBezTo>
                  <a:pt x="638280" y="272491"/>
                  <a:pt x="640087" y="272491"/>
                  <a:pt x="642797" y="266098"/>
                </a:cubicBezTo>
                <a:close/>
                <a:moveTo>
                  <a:pt x="632651" y="236272"/>
                </a:moveTo>
                <a:cubicBezTo>
                  <a:pt x="629028" y="241660"/>
                  <a:pt x="608190" y="247946"/>
                  <a:pt x="612720" y="240762"/>
                </a:cubicBezTo>
                <a:cubicBezTo>
                  <a:pt x="615438" y="245252"/>
                  <a:pt x="626310" y="236272"/>
                  <a:pt x="632651" y="236272"/>
                </a:cubicBezTo>
                <a:close/>
                <a:moveTo>
                  <a:pt x="716789" y="235132"/>
                </a:moveTo>
                <a:cubicBezTo>
                  <a:pt x="718613" y="234826"/>
                  <a:pt x="720118" y="234826"/>
                  <a:pt x="721045" y="235271"/>
                </a:cubicBezTo>
                <a:cubicBezTo>
                  <a:pt x="714559" y="237050"/>
                  <a:pt x="704367" y="242387"/>
                  <a:pt x="698808" y="242387"/>
                </a:cubicBezTo>
                <a:cubicBezTo>
                  <a:pt x="702977" y="239718"/>
                  <a:pt x="711316" y="236049"/>
                  <a:pt x="716789" y="235132"/>
                </a:cubicBezTo>
                <a:close/>
                <a:moveTo>
                  <a:pt x="472662" y="226264"/>
                </a:moveTo>
                <a:cubicBezTo>
                  <a:pt x="473569" y="228082"/>
                  <a:pt x="476289" y="228082"/>
                  <a:pt x="478102" y="228082"/>
                </a:cubicBezTo>
                <a:cubicBezTo>
                  <a:pt x="473569" y="230809"/>
                  <a:pt x="473569" y="233536"/>
                  <a:pt x="475382" y="235354"/>
                </a:cubicBezTo>
                <a:cubicBezTo>
                  <a:pt x="465408" y="243535"/>
                  <a:pt x="460875" y="241717"/>
                  <a:pt x="453621" y="244444"/>
                </a:cubicBezTo>
                <a:cubicBezTo>
                  <a:pt x="447274" y="250807"/>
                  <a:pt x="447274" y="255353"/>
                  <a:pt x="443647" y="260807"/>
                </a:cubicBezTo>
                <a:cubicBezTo>
                  <a:pt x="438207" y="263534"/>
                  <a:pt x="431861" y="268079"/>
                  <a:pt x="424607" y="274442"/>
                </a:cubicBezTo>
                <a:cubicBezTo>
                  <a:pt x="418260" y="280805"/>
                  <a:pt x="411006" y="288078"/>
                  <a:pt x="401939" y="293532"/>
                </a:cubicBezTo>
                <a:cubicBezTo>
                  <a:pt x="412820" y="284441"/>
                  <a:pt x="412820" y="278988"/>
                  <a:pt x="414633" y="271715"/>
                </a:cubicBezTo>
                <a:cubicBezTo>
                  <a:pt x="425514" y="268079"/>
                  <a:pt x="429140" y="261716"/>
                  <a:pt x="438207" y="258989"/>
                </a:cubicBezTo>
                <a:cubicBezTo>
                  <a:pt x="436394" y="257171"/>
                  <a:pt x="438207" y="255353"/>
                  <a:pt x="442741" y="254443"/>
                </a:cubicBezTo>
                <a:cubicBezTo>
                  <a:pt x="440021" y="251717"/>
                  <a:pt x="437300" y="248990"/>
                  <a:pt x="442741" y="245354"/>
                </a:cubicBezTo>
                <a:cubicBezTo>
                  <a:pt x="449994" y="244444"/>
                  <a:pt x="461781" y="237172"/>
                  <a:pt x="469035" y="236263"/>
                </a:cubicBezTo>
                <a:cubicBezTo>
                  <a:pt x="470849" y="233536"/>
                  <a:pt x="470849" y="229900"/>
                  <a:pt x="472662" y="226264"/>
                </a:cubicBezTo>
                <a:close/>
                <a:moveTo>
                  <a:pt x="753291" y="218005"/>
                </a:moveTo>
                <a:cubicBezTo>
                  <a:pt x="755414" y="217734"/>
                  <a:pt x="756952" y="218020"/>
                  <a:pt x="757180" y="219161"/>
                </a:cubicBezTo>
                <a:cubicBezTo>
                  <a:pt x="747151" y="224641"/>
                  <a:pt x="744416" y="222815"/>
                  <a:pt x="738034" y="227381"/>
                </a:cubicBezTo>
                <a:cubicBezTo>
                  <a:pt x="735299" y="224641"/>
                  <a:pt x="746923" y="218819"/>
                  <a:pt x="753291" y="218005"/>
                </a:cubicBezTo>
                <a:close/>
                <a:moveTo>
                  <a:pt x="811662" y="216061"/>
                </a:moveTo>
                <a:cubicBezTo>
                  <a:pt x="806158" y="216970"/>
                  <a:pt x="793316" y="225157"/>
                  <a:pt x="793316" y="219699"/>
                </a:cubicBezTo>
                <a:cubicBezTo>
                  <a:pt x="801571" y="216970"/>
                  <a:pt x="807075" y="215151"/>
                  <a:pt x="811662" y="216061"/>
                </a:cubicBezTo>
                <a:close/>
                <a:moveTo>
                  <a:pt x="1644183" y="212366"/>
                </a:moveTo>
                <a:cubicBezTo>
                  <a:pt x="1647857" y="218787"/>
                  <a:pt x="1675412" y="227960"/>
                  <a:pt x="1677249" y="230712"/>
                </a:cubicBezTo>
                <a:cubicBezTo>
                  <a:pt x="1670820" y="229795"/>
                  <a:pt x="1634998" y="214201"/>
                  <a:pt x="1644183" y="212366"/>
                </a:cubicBezTo>
                <a:close/>
                <a:moveTo>
                  <a:pt x="775223" y="208503"/>
                </a:moveTo>
                <a:cubicBezTo>
                  <a:pt x="776360" y="208619"/>
                  <a:pt x="776133" y="209314"/>
                  <a:pt x="773404" y="210704"/>
                </a:cubicBezTo>
                <a:cubicBezTo>
                  <a:pt x="769765" y="207923"/>
                  <a:pt x="767945" y="215337"/>
                  <a:pt x="761577" y="216263"/>
                </a:cubicBezTo>
                <a:cubicBezTo>
                  <a:pt x="758848" y="214410"/>
                  <a:pt x="764307" y="211630"/>
                  <a:pt x="768855" y="209777"/>
                </a:cubicBezTo>
                <a:cubicBezTo>
                  <a:pt x="771584" y="208850"/>
                  <a:pt x="774086" y="208387"/>
                  <a:pt x="775223" y="208503"/>
                </a:cubicBezTo>
                <a:close/>
                <a:moveTo>
                  <a:pt x="856141" y="199141"/>
                </a:moveTo>
                <a:cubicBezTo>
                  <a:pt x="857600" y="199474"/>
                  <a:pt x="858687" y="200252"/>
                  <a:pt x="858916" y="201586"/>
                </a:cubicBezTo>
                <a:cubicBezTo>
                  <a:pt x="846097" y="205144"/>
                  <a:pt x="846097" y="205144"/>
                  <a:pt x="846097" y="205144"/>
                </a:cubicBezTo>
                <a:cubicBezTo>
                  <a:pt x="844037" y="201142"/>
                  <a:pt x="851763" y="198139"/>
                  <a:pt x="856141" y="199141"/>
                </a:cubicBezTo>
                <a:close/>
                <a:moveTo>
                  <a:pt x="554821" y="178989"/>
                </a:moveTo>
                <a:cubicBezTo>
                  <a:pt x="543850" y="180828"/>
                  <a:pt x="531052" y="193700"/>
                  <a:pt x="537451" y="196458"/>
                </a:cubicBezTo>
                <a:cubicBezTo>
                  <a:pt x="536537" y="194620"/>
                  <a:pt x="530138" y="200136"/>
                  <a:pt x="528309" y="198297"/>
                </a:cubicBezTo>
                <a:cubicBezTo>
                  <a:pt x="532880" y="196458"/>
                  <a:pt x="534709" y="189103"/>
                  <a:pt x="528309" y="191861"/>
                </a:cubicBezTo>
                <a:cubicBezTo>
                  <a:pt x="524652" y="196458"/>
                  <a:pt x="520995" y="193700"/>
                  <a:pt x="513682" y="195539"/>
                </a:cubicBezTo>
                <a:cubicBezTo>
                  <a:pt x="528309" y="190942"/>
                  <a:pt x="548421" y="176231"/>
                  <a:pt x="554821" y="178989"/>
                </a:cubicBezTo>
                <a:close/>
                <a:moveTo>
                  <a:pt x="575723" y="165219"/>
                </a:moveTo>
                <a:cubicBezTo>
                  <a:pt x="577045" y="164978"/>
                  <a:pt x="577945" y="165431"/>
                  <a:pt x="578170" y="167019"/>
                </a:cubicBezTo>
                <a:cubicBezTo>
                  <a:pt x="570969" y="170647"/>
                  <a:pt x="561969" y="177903"/>
                  <a:pt x="559268" y="174275"/>
                </a:cubicBezTo>
                <a:cubicBezTo>
                  <a:pt x="563994" y="172915"/>
                  <a:pt x="571757" y="165941"/>
                  <a:pt x="575723" y="165219"/>
                </a:cubicBezTo>
                <a:close/>
                <a:moveTo>
                  <a:pt x="1587077" y="165117"/>
                </a:moveTo>
                <a:cubicBezTo>
                  <a:pt x="1596861" y="167857"/>
                  <a:pt x="1597751" y="172424"/>
                  <a:pt x="1595082" y="177904"/>
                </a:cubicBezTo>
                <a:cubicBezTo>
                  <a:pt x="1585298" y="174251"/>
                  <a:pt x="1584408" y="169684"/>
                  <a:pt x="1587077" y="165117"/>
                </a:cubicBezTo>
                <a:close/>
                <a:moveTo>
                  <a:pt x="819011" y="146314"/>
                </a:moveTo>
                <a:cubicBezTo>
                  <a:pt x="820717" y="145949"/>
                  <a:pt x="822092" y="145893"/>
                  <a:pt x="822781" y="146342"/>
                </a:cubicBezTo>
                <a:cubicBezTo>
                  <a:pt x="815442" y="148138"/>
                  <a:pt x="809938" y="156221"/>
                  <a:pt x="804435" y="152629"/>
                </a:cubicBezTo>
                <a:cubicBezTo>
                  <a:pt x="805811" y="151282"/>
                  <a:pt x="813894" y="147409"/>
                  <a:pt x="819011" y="146314"/>
                </a:cubicBezTo>
                <a:close/>
                <a:moveTo>
                  <a:pt x="905389" y="144545"/>
                </a:moveTo>
                <a:cubicBezTo>
                  <a:pt x="907207" y="152721"/>
                  <a:pt x="902662" y="151813"/>
                  <a:pt x="909025" y="157263"/>
                </a:cubicBezTo>
                <a:cubicBezTo>
                  <a:pt x="886299" y="159080"/>
                  <a:pt x="877209" y="163623"/>
                  <a:pt x="856302" y="160897"/>
                </a:cubicBezTo>
                <a:cubicBezTo>
                  <a:pt x="851757" y="163623"/>
                  <a:pt x="849938" y="166348"/>
                  <a:pt x="841757" y="168165"/>
                </a:cubicBezTo>
                <a:cubicBezTo>
                  <a:pt x="796306" y="169073"/>
                  <a:pt x="742674" y="173615"/>
                  <a:pt x="685405" y="192692"/>
                </a:cubicBezTo>
                <a:cubicBezTo>
                  <a:pt x="630863" y="211770"/>
                  <a:pt x="585412" y="250832"/>
                  <a:pt x="544506" y="262641"/>
                </a:cubicBezTo>
                <a:cubicBezTo>
                  <a:pt x="537234" y="268091"/>
                  <a:pt x="545415" y="272634"/>
                  <a:pt x="540870" y="278084"/>
                </a:cubicBezTo>
                <a:cubicBezTo>
                  <a:pt x="519053" y="284443"/>
                  <a:pt x="509963" y="304429"/>
                  <a:pt x="488146" y="318055"/>
                </a:cubicBezTo>
                <a:cubicBezTo>
                  <a:pt x="473602" y="327139"/>
                  <a:pt x="454512" y="328956"/>
                  <a:pt x="438150" y="341674"/>
                </a:cubicBezTo>
                <a:cubicBezTo>
                  <a:pt x="422697" y="355301"/>
                  <a:pt x="410879" y="368927"/>
                  <a:pt x="399971" y="382554"/>
                </a:cubicBezTo>
                <a:cubicBezTo>
                  <a:pt x="389063" y="397088"/>
                  <a:pt x="377245" y="411623"/>
                  <a:pt x="360883" y="428883"/>
                </a:cubicBezTo>
                <a:cubicBezTo>
                  <a:pt x="360883" y="429792"/>
                  <a:pt x="360883" y="430700"/>
                  <a:pt x="359974" y="431609"/>
                </a:cubicBezTo>
                <a:cubicBezTo>
                  <a:pt x="368155" y="425250"/>
                  <a:pt x="373609" y="418891"/>
                  <a:pt x="386336" y="408898"/>
                </a:cubicBezTo>
                <a:cubicBezTo>
                  <a:pt x="384517" y="406173"/>
                  <a:pt x="379973" y="414349"/>
                  <a:pt x="378154" y="412532"/>
                </a:cubicBezTo>
                <a:cubicBezTo>
                  <a:pt x="387245" y="402539"/>
                  <a:pt x="395426" y="396180"/>
                  <a:pt x="402698" y="390730"/>
                </a:cubicBezTo>
                <a:cubicBezTo>
                  <a:pt x="409061" y="384370"/>
                  <a:pt x="415425" y="378012"/>
                  <a:pt x="419970" y="368019"/>
                </a:cubicBezTo>
                <a:cubicBezTo>
                  <a:pt x="423606" y="374378"/>
                  <a:pt x="434514" y="362568"/>
                  <a:pt x="439059" y="365293"/>
                </a:cubicBezTo>
                <a:cubicBezTo>
                  <a:pt x="428151" y="375286"/>
                  <a:pt x="414515" y="388004"/>
                  <a:pt x="414515" y="398905"/>
                </a:cubicBezTo>
                <a:cubicBezTo>
                  <a:pt x="425424" y="393455"/>
                  <a:pt x="423606" y="383462"/>
                  <a:pt x="429969" y="383462"/>
                </a:cubicBezTo>
                <a:cubicBezTo>
                  <a:pt x="423606" y="396180"/>
                  <a:pt x="415425" y="402539"/>
                  <a:pt x="406334" y="408898"/>
                </a:cubicBezTo>
                <a:cubicBezTo>
                  <a:pt x="397244" y="415257"/>
                  <a:pt x="387245" y="422524"/>
                  <a:pt x="377245" y="434334"/>
                </a:cubicBezTo>
                <a:cubicBezTo>
                  <a:pt x="378154" y="436151"/>
                  <a:pt x="379973" y="436151"/>
                  <a:pt x="381790" y="436151"/>
                </a:cubicBezTo>
                <a:cubicBezTo>
                  <a:pt x="376336" y="445235"/>
                  <a:pt x="365428" y="451594"/>
                  <a:pt x="358156" y="457953"/>
                </a:cubicBezTo>
                <a:cubicBezTo>
                  <a:pt x="356338" y="460679"/>
                  <a:pt x="353611" y="463404"/>
                  <a:pt x="351793" y="466129"/>
                </a:cubicBezTo>
                <a:cubicBezTo>
                  <a:pt x="353611" y="465221"/>
                  <a:pt x="354520" y="464312"/>
                  <a:pt x="356338" y="464312"/>
                </a:cubicBezTo>
                <a:cubicBezTo>
                  <a:pt x="354520" y="467946"/>
                  <a:pt x="352702" y="471580"/>
                  <a:pt x="350884" y="475213"/>
                </a:cubicBezTo>
                <a:cubicBezTo>
                  <a:pt x="352702" y="474305"/>
                  <a:pt x="353611" y="473397"/>
                  <a:pt x="355429" y="473397"/>
                </a:cubicBezTo>
                <a:cubicBezTo>
                  <a:pt x="352702" y="476122"/>
                  <a:pt x="351793" y="477939"/>
                  <a:pt x="349975" y="479755"/>
                </a:cubicBezTo>
                <a:cubicBezTo>
                  <a:pt x="349066" y="481572"/>
                  <a:pt x="349066" y="483389"/>
                  <a:pt x="349975" y="485206"/>
                </a:cubicBezTo>
                <a:cubicBezTo>
                  <a:pt x="363610" y="477030"/>
                  <a:pt x="376336" y="473397"/>
                  <a:pt x="389063" y="470671"/>
                </a:cubicBezTo>
                <a:cubicBezTo>
                  <a:pt x="390881" y="467946"/>
                  <a:pt x="392699" y="465221"/>
                  <a:pt x="393608" y="462495"/>
                </a:cubicBezTo>
                <a:cubicBezTo>
                  <a:pt x="397244" y="465221"/>
                  <a:pt x="397244" y="465221"/>
                  <a:pt x="397244" y="465221"/>
                </a:cubicBezTo>
                <a:cubicBezTo>
                  <a:pt x="394517" y="467037"/>
                  <a:pt x="393608" y="468855"/>
                  <a:pt x="392699" y="469763"/>
                </a:cubicBezTo>
                <a:cubicBezTo>
                  <a:pt x="394517" y="468855"/>
                  <a:pt x="396335" y="468855"/>
                  <a:pt x="398153" y="468855"/>
                </a:cubicBezTo>
                <a:cubicBezTo>
                  <a:pt x="399062" y="467946"/>
                  <a:pt x="399971" y="467037"/>
                  <a:pt x="400880" y="466129"/>
                </a:cubicBezTo>
                <a:cubicBezTo>
                  <a:pt x="399062" y="464312"/>
                  <a:pt x="401789" y="457045"/>
                  <a:pt x="404516" y="461587"/>
                </a:cubicBezTo>
                <a:lnTo>
                  <a:pt x="403009" y="466860"/>
                </a:lnTo>
                <a:lnTo>
                  <a:pt x="402698" y="467037"/>
                </a:lnTo>
                <a:cubicBezTo>
                  <a:pt x="402698" y="467946"/>
                  <a:pt x="402698" y="467946"/>
                  <a:pt x="402698" y="467946"/>
                </a:cubicBezTo>
                <a:lnTo>
                  <a:pt x="403009" y="466860"/>
                </a:lnTo>
                <a:lnTo>
                  <a:pt x="415425" y="459770"/>
                </a:lnTo>
                <a:cubicBezTo>
                  <a:pt x="419061" y="456136"/>
                  <a:pt x="419970" y="449777"/>
                  <a:pt x="423606" y="445235"/>
                </a:cubicBezTo>
                <a:cubicBezTo>
                  <a:pt x="428151" y="439785"/>
                  <a:pt x="440877" y="439785"/>
                  <a:pt x="444513" y="446144"/>
                </a:cubicBezTo>
                <a:cubicBezTo>
                  <a:pt x="445422" y="448869"/>
                  <a:pt x="446331" y="450686"/>
                  <a:pt x="447240" y="452503"/>
                </a:cubicBezTo>
                <a:cubicBezTo>
                  <a:pt x="450876" y="450686"/>
                  <a:pt x="455422" y="447961"/>
                  <a:pt x="459058" y="445235"/>
                </a:cubicBezTo>
                <a:cubicBezTo>
                  <a:pt x="458149" y="437968"/>
                  <a:pt x="459058" y="430700"/>
                  <a:pt x="461785" y="422524"/>
                </a:cubicBezTo>
                <a:cubicBezTo>
                  <a:pt x="462694" y="421616"/>
                  <a:pt x="466330" y="421616"/>
                  <a:pt x="468148" y="421616"/>
                </a:cubicBezTo>
                <a:cubicBezTo>
                  <a:pt x="469057" y="421616"/>
                  <a:pt x="470875" y="422524"/>
                  <a:pt x="470875" y="423433"/>
                </a:cubicBezTo>
                <a:cubicBezTo>
                  <a:pt x="470875" y="423433"/>
                  <a:pt x="470875" y="424341"/>
                  <a:pt x="470875" y="424341"/>
                </a:cubicBezTo>
                <a:cubicBezTo>
                  <a:pt x="477238" y="421616"/>
                  <a:pt x="483601" y="418891"/>
                  <a:pt x="485420" y="410715"/>
                </a:cubicBezTo>
                <a:cubicBezTo>
                  <a:pt x="487237" y="413440"/>
                  <a:pt x="488146" y="415257"/>
                  <a:pt x="487237" y="417074"/>
                </a:cubicBezTo>
                <a:cubicBezTo>
                  <a:pt x="482692" y="420708"/>
                  <a:pt x="478147" y="423433"/>
                  <a:pt x="472693" y="428883"/>
                </a:cubicBezTo>
                <a:cubicBezTo>
                  <a:pt x="472693" y="428883"/>
                  <a:pt x="472693" y="429792"/>
                  <a:pt x="471784" y="429792"/>
                </a:cubicBezTo>
                <a:cubicBezTo>
                  <a:pt x="469966" y="432517"/>
                  <a:pt x="468148" y="435243"/>
                  <a:pt x="467239" y="437968"/>
                </a:cubicBezTo>
                <a:cubicBezTo>
                  <a:pt x="479965" y="426158"/>
                  <a:pt x="491783" y="416165"/>
                  <a:pt x="502691" y="408898"/>
                </a:cubicBezTo>
                <a:cubicBezTo>
                  <a:pt x="505418" y="407081"/>
                  <a:pt x="508145" y="406173"/>
                  <a:pt x="510872" y="404356"/>
                </a:cubicBezTo>
                <a:cubicBezTo>
                  <a:pt x="509963" y="404356"/>
                  <a:pt x="509963" y="403448"/>
                  <a:pt x="509054" y="403448"/>
                </a:cubicBezTo>
                <a:cubicBezTo>
                  <a:pt x="509963" y="402539"/>
                  <a:pt x="510872" y="401630"/>
                  <a:pt x="511781" y="400722"/>
                </a:cubicBezTo>
                <a:cubicBezTo>
                  <a:pt x="511781" y="401630"/>
                  <a:pt x="512690" y="401630"/>
                  <a:pt x="513599" y="402539"/>
                </a:cubicBezTo>
                <a:cubicBezTo>
                  <a:pt x="521780" y="397997"/>
                  <a:pt x="529962" y="394363"/>
                  <a:pt x="537234" y="390730"/>
                </a:cubicBezTo>
                <a:cubicBezTo>
                  <a:pt x="539961" y="388004"/>
                  <a:pt x="542688" y="385279"/>
                  <a:pt x="544506" y="382554"/>
                </a:cubicBezTo>
                <a:cubicBezTo>
                  <a:pt x="547233" y="380737"/>
                  <a:pt x="550869" y="378920"/>
                  <a:pt x="553596" y="377103"/>
                </a:cubicBezTo>
                <a:cubicBezTo>
                  <a:pt x="599957" y="335315"/>
                  <a:pt x="659952" y="294436"/>
                  <a:pt x="726311" y="264458"/>
                </a:cubicBezTo>
                <a:cubicBezTo>
                  <a:pt x="799033" y="231754"/>
                  <a:pt x="876300" y="210862"/>
                  <a:pt x="940841" y="204502"/>
                </a:cubicBezTo>
                <a:cubicBezTo>
                  <a:pt x="956294" y="197235"/>
                  <a:pt x="969930" y="191784"/>
                  <a:pt x="985383" y="189059"/>
                </a:cubicBezTo>
                <a:cubicBezTo>
                  <a:pt x="1000837" y="185425"/>
                  <a:pt x="1017199" y="183608"/>
                  <a:pt x="1036289" y="183608"/>
                </a:cubicBezTo>
                <a:cubicBezTo>
                  <a:pt x="1056287" y="165440"/>
                  <a:pt x="1096284" y="162714"/>
                  <a:pt x="1134464" y="164532"/>
                </a:cubicBezTo>
                <a:cubicBezTo>
                  <a:pt x="1144463" y="165440"/>
                  <a:pt x="1153553" y="165440"/>
                  <a:pt x="1162643" y="166348"/>
                </a:cubicBezTo>
                <a:cubicBezTo>
                  <a:pt x="1171733" y="167256"/>
                  <a:pt x="1180824" y="168165"/>
                  <a:pt x="1189914" y="168165"/>
                </a:cubicBezTo>
                <a:cubicBezTo>
                  <a:pt x="1206276" y="169073"/>
                  <a:pt x="1220821" y="168165"/>
                  <a:pt x="1231729" y="164532"/>
                </a:cubicBezTo>
                <a:cubicBezTo>
                  <a:pt x="1250819" y="187242"/>
                  <a:pt x="1311723" y="181792"/>
                  <a:pt x="1333540" y="173615"/>
                </a:cubicBezTo>
                <a:cubicBezTo>
                  <a:pt x="1336267" y="181792"/>
                  <a:pt x="1345357" y="186333"/>
                  <a:pt x="1356266" y="187242"/>
                </a:cubicBezTo>
                <a:cubicBezTo>
                  <a:pt x="1367174" y="189059"/>
                  <a:pt x="1378991" y="189059"/>
                  <a:pt x="1388990" y="188151"/>
                </a:cubicBezTo>
                <a:cubicBezTo>
                  <a:pt x="1389900" y="184517"/>
                  <a:pt x="1374446" y="178158"/>
                  <a:pt x="1389900" y="181792"/>
                </a:cubicBezTo>
                <a:cubicBezTo>
                  <a:pt x="1398081" y="182700"/>
                  <a:pt x="1397172" y="186333"/>
                  <a:pt x="1400808" y="188151"/>
                </a:cubicBezTo>
                <a:cubicBezTo>
                  <a:pt x="1408080" y="184517"/>
                  <a:pt x="1418079" y="182700"/>
                  <a:pt x="1422624" y="177249"/>
                </a:cubicBezTo>
                <a:cubicBezTo>
                  <a:pt x="1437169" y="179066"/>
                  <a:pt x="1437169" y="184517"/>
                  <a:pt x="1451713" y="186333"/>
                </a:cubicBezTo>
                <a:cubicBezTo>
                  <a:pt x="1448986" y="180883"/>
                  <a:pt x="1448077" y="175432"/>
                  <a:pt x="1439896" y="171799"/>
                </a:cubicBezTo>
                <a:cubicBezTo>
                  <a:pt x="1419897" y="164532"/>
                  <a:pt x="1415352" y="169982"/>
                  <a:pt x="1404444" y="170890"/>
                </a:cubicBezTo>
                <a:cubicBezTo>
                  <a:pt x="1406262" y="165440"/>
                  <a:pt x="1412625" y="165440"/>
                  <a:pt x="1402626" y="160897"/>
                </a:cubicBezTo>
                <a:cubicBezTo>
                  <a:pt x="1394445" y="173615"/>
                  <a:pt x="1378082" y="152721"/>
                  <a:pt x="1366265" y="163623"/>
                </a:cubicBezTo>
                <a:cubicBezTo>
                  <a:pt x="1373537" y="164532"/>
                  <a:pt x="1378991" y="167256"/>
                  <a:pt x="1380809" y="170890"/>
                </a:cubicBezTo>
                <a:cubicBezTo>
                  <a:pt x="1366265" y="165440"/>
                  <a:pt x="1348993" y="160897"/>
                  <a:pt x="1336267" y="156355"/>
                </a:cubicBezTo>
                <a:cubicBezTo>
                  <a:pt x="1340812" y="157263"/>
                  <a:pt x="1346266" y="157263"/>
                  <a:pt x="1340812" y="154538"/>
                </a:cubicBezTo>
                <a:cubicBezTo>
                  <a:pt x="1409898" y="151813"/>
                  <a:pt x="1474439" y="164532"/>
                  <a:pt x="1535343" y="186333"/>
                </a:cubicBezTo>
                <a:cubicBezTo>
                  <a:pt x="1596248" y="207227"/>
                  <a:pt x="1654426" y="237205"/>
                  <a:pt x="1711694" y="273542"/>
                </a:cubicBezTo>
                <a:cubicBezTo>
                  <a:pt x="1720785" y="271725"/>
                  <a:pt x="1734420" y="278084"/>
                  <a:pt x="1747147" y="283535"/>
                </a:cubicBezTo>
                <a:cubicBezTo>
                  <a:pt x="1777144" y="308971"/>
                  <a:pt x="1800779" y="325322"/>
                  <a:pt x="1795325" y="350759"/>
                </a:cubicBezTo>
                <a:cubicBezTo>
                  <a:pt x="1758055" y="323506"/>
                  <a:pt x="1729875" y="298070"/>
                  <a:pt x="1663516" y="264458"/>
                </a:cubicBezTo>
                <a:cubicBezTo>
                  <a:pt x="1647154" y="262641"/>
                  <a:pt x="1632609" y="265366"/>
                  <a:pt x="1624428" y="275359"/>
                </a:cubicBezTo>
                <a:cubicBezTo>
                  <a:pt x="1673515" y="307154"/>
                  <a:pt x="1734420" y="326231"/>
                  <a:pt x="1776235" y="364385"/>
                </a:cubicBezTo>
                <a:cubicBezTo>
                  <a:pt x="1782598" y="369836"/>
                  <a:pt x="1783508" y="373469"/>
                  <a:pt x="1788962" y="378920"/>
                </a:cubicBezTo>
                <a:cubicBezTo>
                  <a:pt x="1825322" y="407081"/>
                  <a:pt x="1846230" y="417982"/>
                  <a:pt x="1871683" y="437059"/>
                </a:cubicBezTo>
                <a:cubicBezTo>
                  <a:pt x="1920770" y="474305"/>
                  <a:pt x="1962586" y="526085"/>
                  <a:pt x="2002583" y="572414"/>
                </a:cubicBezTo>
                <a:cubicBezTo>
                  <a:pt x="2010764" y="582407"/>
                  <a:pt x="2027126" y="586948"/>
                  <a:pt x="2028944" y="604209"/>
                </a:cubicBezTo>
                <a:cubicBezTo>
                  <a:pt x="2016218" y="592399"/>
                  <a:pt x="2004401" y="579682"/>
                  <a:pt x="1993492" y="566963"/>
                </a:cubicBezTo>
                <a:cubicBezTo>
                  <a:pt x="1983493" y="555154"/>
                  <a:pt x="1973494" y="543345"/>
                  <a:pt x="1967131" y="532443"/>
                </a:cubicBezTo>
                <a:cubicBezTo>
                  <a:pt x="1953495" y="521543"/>
                  <a:pt x="1935315" y="507008"/>
                  <a:pt x="1918043" y="489748"/>
                </a:cubicBezTo>
                <a:cubicBezTo>
                  <a:pt x="1899863" y="474305"/>
                  <a:pt x="1881682" y="457045"/>
                  <a:pt x="1865320" y="443418"/>
                </a:cubicBezTo>
                <a:cubicBezTo>
                  <a:pt x="1856230" y="438876"/>
                  <a:pt x="1848048" y="433426"/>
                  <a:pt x="1839867" y="427975"/>
                </a:cubicBezTo>
                <a:cubicBezTo>
                  <a:pt x="1831686" y="423433"/>
                  <a:pt x="1823505" y="417982"/>
                  <a:pt x="1815323" y="412532"/>
                </a:cubicBezTo>
                <a:cubicBezTo>
                  <a:pt x="1800779" y="401630"/>
                  <a:pt x="1785325" y="391638"/>
                  <a:pt x="1770781" y="380737"/>
                </a:cubicBezTo>
                <a:cubicBezTo>
                  <a:pt x="1739874" y="358934"/>
                  <a:pt x="1707149" y="336224"/>
                  <a:pt x="1661698" y="316238"/>
                </a:cubicBezTo>
                <a:cubicBezTo>
                  <a:pt x="1651699" y="324414"/>
                  <a:pt x="1642609" y="317146"/>
                  <a:pt x="1628064" y="310788"/>
                </a:cubicBezTo>
                <a:cubicBezTo>
                  <a:pt x="1622610" y="323506"/>
                  <a:pt x="1609884" y="322597"/>
                  <a:pt x="1593521" y="317146"/>
                </a:cubicBezTo>
                <a:cubicBezTo>
                  <a:pt x="1585340" y="309879"/>
                  <a:pt x="1602611" y="311696"/>
                  <a:pt x="1594430" y="305337"/>
                </a:cubicBezTo>
                <a:cubicBezTo>
                  <a:pt x="1583522" y="304429"/>
                  <a:pt x="1572614" y="304429"/>
                  <a:pt x="1568068" y="312605"/>
                </a:cubicBezTo>
                <a:cubicBezTo>
                  <a:pt x="1576250" y="316238"/>
                  <a:pt x="1585340" y="321689"/>
                  <a:pt x="1591703" y="320780"/>
                </a:cubicBezTo>
                <a:cubicBezTo>
                  <a:pt x="1583522" y="328956"/>
                  <a:pt x="1565341" y="318963"/>
                  <a:pt x="1559887" y="330773"/>
                </a:cubicBezTo>
                <a:cubicBezTo>
                  <a:pt x="1575340" y="338949"/>
                  <a:pt x="1588976" y="348942"/>
                  <a:pt x="1602611" y="358026"/>
                </a:cubicBezTo>
                <a:cubicBezTo>
                  <a:pt x="1616247" y="368019"/>
                  <a:pt x="1628973" y="378012"/>
                  <a:pt x="1641699" y="388004"/>
                </a:cubicBezTo>
                <a:cubicBezTo>
                  <a:pt x="1666243" y="407990"/>
                  <a:pt x="1691696" y="427067"/>
                  <a:pt x="1719876" y="443418"/>
                </a:cubicBezTo>
                <a:cubicBezTo>
                  <a:pt x="1730784" y="443418"/>
                  <a:pt x="1739874" y="438876"/>
                  <a:pt x="1750783" y="441601"/>
                </a:cubicBezTo>
                <a:cubicBezTo>
                  <a:pt x="1751692" y="453411"/>
                  <a:pt x="1728057" y="442510"/>
                  <a:pt x="1719876" y="448869"/>
                </a:cubicBezTo>
                <a:cubicBezTo>
                  <a:pt x="1726239" y="457953"/>
                  <a:pt x="1735329" y="466129"/>
                  <a:pt x="1743511" y="475213"/>
                </a:cubicBezTo>
                <a:cubicBezTo>
                  <a:pt x="1746238" y="477939"/>
                  <a:pt x="1748964" y="480664"/>
                  <a:pt x="1750783" y="483389"/>
                </a:cubicBezTo>
                <a:cubicBezTo>
                  <a:pt x="1751692" y="484298"/>
                  <a:pt x="1752601" y="484298"/>
                  <a:pt x="1752601" y="484298"/>
                </a:cubicBezTo>
                <a:cubicBezTo>
                  <a:pt x="1763509" y="487023"/>
                  <a:pt x="1776235" y="490657"/>
                  <a:pt x="1780780" y="501558"/>
                </a:cubicBezTo>
                <a:cubicBezTo>
                  <a:pt x="1781689" y="503375"/>
                  <a:pt x="1782598" y="505191"/>
                  <a:pt x="1783508" y="507008"/>
                </a:cubicBezTo>
                <a:cubicBezTo>
                  <a:pt x="1791689" y="513367"/>
                  <a:pt x="1799870" y="519726"/>
                  <a:pt x="1806233" y="526085"/>
                </a:cubicBezTo>
                <a:cubicBezTo>
                  <a:pt x="1806233" y="526085"/>
                  <a:pt x="1807142" y="526085"/>
                  <a:pt x="1807142" y="526085"/>
                </a:cubicBezTo>
                <a:cubicBezTo>
                  <a:pt x="1808051" y="527902"/>
                  <a:pt x="1808960" y="528810"/>
                  <a:pt x="1809869" y="528810"/>
                </a:cubicBezTo>
                <a:cubicBezTo>
                  <a:pt x="1810778" y="530627"/>
                  <a:pt x="1812596" y="531535"/>
                  <a:pt x="1813505" y="533352"/>
                </a:cubicBezTo>
                <a:cubicBezTo>
                  <a:pt x="1822596" y="539711"/>
                  <a:pt x="1833504" y="539711"/>
                  <a:pt x="1845321" y="539711"/>
                </a:cubicBezTo>
                <a:cubicBezTo>
                  <a:pt x="1848957" y="539711"/>
                  <a:pt x="1850775" y="542437"/>
                  <a:pt x="1851684" y="546070"/>
                </a:cubicBezTo>
                <a:cubicBezTo>
                  <a:pt x="1852593" y="547887"/>
                  <a:pt x="1853503" y="550612"/>
                  <a:pt x="1855320" y="551521"/>
                </a:cubicBezTo>
                <a:cubicBezTo>
                  <a:pt x="1858957" y="556062"/>
                  <a:pt x="1861684" y="562421"/>
                  <a:pt x="1868047" y="555154"/>
                </a:cubicBezTo>
                <a:cubicBezTo>
                  <a:pt x="1874410" y="556971"/>
                  <a:pt x="1878046" y="561513"/>
                  <a:pt x="1879864" y="566963"/>
                </a:cubicBezTo>
                <a:cubicBezTo>
                  <a:pt x="1883500" y="576048"/>
                  <a:pt x="1888954" y="582407"/>
                  <a:pt x="1899863" y="582407"/>
                </a:cubicBezTo>
                <a:cubicBezTo>
                  <a:pt x="1902590" y="581499"/>
                  <a:pt x="1905317" y="582407"/>
                  <a:pt x="1906226" y="584223"/>
                </a:cubicBezTo>
                <a:cubicBezTo>
                  <a:pt x="1914407" y="592399"/>
                  <a:pt x="1926225" y="597850"/>
                  <a:pt x="1929861" y="609660"/>
                </a:cubicBezTo>
                <a:cubicBezTo>
                  <a:pt x="1930769" y="613747"/>
                  <a:pt x="1932815" y="615337"/>
                  <a:pt x="1935315" y="616018"/>
                </a:cubicBezTo>
                <a:lnTo>
                  <a:pt x="1943364" y="616912"/>
                </a:lnTo>
                <a:lnTo>
                  <a:pt x="1943541" y="617089"/>
                </a:lnTo>
                <a:lnTo>
                  <a:pt x="1943541" y="617056"/>
                </a:lnTo>
                <a:lnTo>
                  <a:pt x="1944519" y="619879"/>
                </a:lnTo>
                <a:cubicBezTo>
                  <a:pt x="1944859" y="620788"/>
                  <a:pt x="1945314" y="621468"/>
                  <a:pt x="1946223" y="621468"/>
                </a:cubicBezTo>
                <a:cubicBezTo>
                  <a:pt x="1963495" y="626919"/>
                  <a:pt x="1976221" y="637820"/>
                  <a:pt x="1988038" y="650538"/>
                </a:cubicBezTo>
                <a:cubicBezTo>
                  <a:pt x="1994401" y="656897"/>
                  <a:pt x="2000764" y="663256"/>
                  <a:pt x="2009855" y="666890"/>
                </a:cubicBezTo>
                <a:cubicBezTo>
                  <a:pt x="2022581" y="672340"/>
                  <a:pt x="2037126" y="676882"/>
                  <a:pt x="2034398" y="695959"/>
                </a:cubicBezTo>
                <a:cubicBezTo>
                  <a:pt x="2034398" y="697776"/>
                  <a:pt x="2038034" y="701410"/>
                  <a:pt x="2040762" y="704135"/>
                </a:cubicBezTo>
                <a:cubicBezTo>
                  <a:pt x="2045307" y="707769"/>
                  <a:pt x="2048943" y="712311"/>
                  <a:pt x="2053488" y="715945"/>
                </a:cubicBezTo>
                <a:cubicBezTo>
                  <a:pt x="2056215" y="717761"/>
                  <a:pt x="2058033" y="722304"/>
                  <a:pt x="2061669" y="717761"/>
                </a:cubicBezTo>
                <a:cubicBezTo>
                  <a:pt x="2064396" y="715036"/>
                  <a:pt x="2070759" y="713219"/>
                  <a:pt x="2065305" y="706861"/>
                </a:cubicBezTo>
                <a:cubicBezTo>
                  <a:pt x="2064396" y="705043"/>
                  <a:pt x="2063487" y="703226"/>
                  <a:pt x="2063487" y="700502"/>
                </a:cubicBezTo>
                <a:cubicBezTo>
                  <a:pt x="2063487" y="698684"/>
                  <a:pt x="2064396" y="696868"/>
                  <a:pt x="2065305" y="695050"/>
                </a:cubicBezTo>
                <a:cubicBezTo>
                  <a:pt x="2066214" y="695050"/>
                  <a:pt x="2067123" y="695959"/>
                  <a:pt x="2068032" y="696868"/>
                </a:cubicBezTo>
                <a:cubicBezTo>
                  <a:pt x="2076214" y="702318"/>
                  <a:pt x="2080759" y="710494"/>
                  <a:pt x="2079850" y="719578"/>
                </a:cubicBezTo>
                <a:cubicBezTo>
                  <a:pt x="2079850" y="724121"/>
                  <a:pt x="2078032" y="726846"/>
                  <a:pt x="2081668" y="730479"/>
                </a:cubicBezTo>
                <a:cubicBezTo>
                  <a:pt x="2088031" y="735930"/>
                  <a:pt x="2092576" y="743197"/>
                  <a:pt x="2102575" y="742288"/>
                </a:cubicBezTo>
                <a:cubicBezTo>
                  <a:pt x="2113484" y="742288"/>
                  <a:pt x="2105302" y="748647"/>
                  <a:pt x="2106212" y="752281"/>
                </a:cubicBezTo>
                <a:cubicBezTo>
                  <a:pt x="2108029" y="759549"/>
                  <a:pt x="2112575" y="769542"/>
                  <a:pt x="2118029" y="772267"/>
                </a:cubicBezTo>
                <a:cubicBezTo>
                  <a:pt x="2124392" y="775900"/>
                  <a:pt x="2128937" y="780442"/>
                  <a:pt x="2132573" y="784985"/>
                </a:cubicBezTo>
                <a:cubicBezTo>
                  <a:pt x="2130755" y="778625"/>
                  <a:pt x="2128937" y="771359"/>
                  <a:pt x="2126210" y="764999"/>
                </a:cubicBezTo>
                <a:cubicBezTo>
                  <a:pt x="2112575" y="725937"/>
                  <a:pt x="2078032" y="683242"/>
                  <a:pt x="2063487" y="644180"/>
                </a:cubicBezTo>
                <a:cubicBezTo>
                  <a:pt x="2046216" y="638729"/>
                  <a:pt x="2059851" y="632370"/>
                  <a:pt x="2040762" y="618743"/>
                </a:cubicBezTo>
                <a:cubicBezTo>
                  <a:pt x="2043489" y="613293"/>
                  <a:pt x="2046216" y="604209"/>
                  <a:pt x="2051670" y="606934"/>
                </a:cubicBezTo>
                <a:cubicBezTo>
                  <a:pt x="2054397" y="606026"/>
                  <a:pt x="2057124" y="607843"/>
                  <a:pt x="2059851" y="610568"/>
                </a:cubicBezTo>
                <a:cubicBezTo>
                  <a:pt x="2068032" y="632370"/>
                  <a:pt x="2081668" y="645088"/>
                  <a:pt x="2087122" y="665981"/>
                </a:cubicBezTo>
                <a:cubicBezTo>
                  <a:pt x="2128028" y="707769"/>
                  <a:pt x="2151663" y="758640"/>
                  <a:pt x="2168934" y="812237"/>
                </a:cubicBezTo>
                <a:lnTo>
                  <a:pt x="2173141" y="813078"/>
                </a:lnTo>
                <a:lnTo>
                  <a:pt x="2173141" y="813333"/>
                </a:lnTo>
                <a:lnTo>
                  <a:pt x="2173354" y="813120"/>
                </a:lnTo>
                <a:lnTo>
                  <a:pt x="2173479" y="813146"/>
                </a:lnTo>
                <a:cubicBezTo>
                  <a:pt x="2173479" y="814963"/>
                  <a:pt x="2172570" y="816779"/>
                  <a:pt x="2170752" y="817688"/>
                </a:cubicBezTo>
                <a:cubicBezTo>
                  <a:pt x="2170752" y="818596"/>
                  <a:pt x="2171661" y="820413"/>
                  <a:pt x="2171661" y="821321"/>
                </a:cubicBezTo>
                <a:cubicBezTo>
                  <a:pt x="2173479" y="826772"/>
                  <a:pt x="2174388" y="831315"/>
                  <a:pt x="2176206" y="836765"/>
                </a:cubicBezTo>
                <a:cubicBezTo>
                  <a:pt x="2178934" y="838581"/>
                  <a:pt x="2181660" y="840398"/>
                  <a:pt x="2185297" y="842215"/>
                </a:cubicBezTo>
                <a:cubicBezTo>
                  <a:pt x="2190751" y="844940"/>
                  <a:pt x="2195296" y="850390"/>
                  <a:pt x="2195296" y="858567"/>
                </a:cubicBezTo>
                <a:cubicBezTo>
                  <a:pt x="2195296" y="882186"/>
                  <a:pt x="2196205" y="882186"/>
                  <a:pt x="2217112" y="893996"/>
                </a:cubicBezTo>
                <a:cubicBezTo>
                  <a:pt x="2218931" y="894903"/>
                  <a:pt x="2220749" y="895812"/>
                  <a:pt x="2222567" y="896721"/>
                </a:cubicBezTo>
                <a:cubicBezTo>
                  <a:pt x="2223476" y="900354"/>
                  <a:pt x="2225294" y="903079"/>
                  <a:pt x="2229839" y="903079"/>
                </a:cubicBezTo>
                <a:cubicBezTo>
                  <a:pt x="2228930" y="908531"/>
                  <a:pt x="2220749" y="913980"/>
                  <a:pt x="2229839" y="920339"/>
                </a:cubicBezTo>
                <a:cubicBezTo>
                  <a:pt x="2234384" y="923065"/>
                  <a:pt x="2238929" y="928515"/>
                  <a:pt x="2241656" y="933057"/>
                </a:cubicBezTo>
                <a:cubicBezTo>
                  <a:pt x="2242565" y="934875"/>
                  <a:pt x="2244383" y="936691"/>
                  <a:pt x="2245292" y="938508"/>
                </a:cubicBezTo>
                <a:cubicBezTo>
                  <a:pt x="2245292" y="937600"/>
                  <a:pt x="2245292" y="937600"/>
                  <a:pt x="2246201" y="936691"/>
                </a:cubicBezTo>
                <a:cubicBezTo>
                  <a:pt x="2246201" y="937600"/>
                  <a:pt x="2247110" y="939416"/>
                  <a:pt x="2247110" y="941233"/>
                </a:cubicBezTo>
                <a:cubicBezTo>
                  <a:pt x="2248928" y="943958"/>
                  <a:pt x="2251655" y="945775"/>
                  <a:pt x="2254382" y="947592"/>
                </a:cubicBezTo>
                <a:cubicBezTo>
                  <a:pt x="2261655" y="951226"/>
                  <a:pt x="2255292" y="957585"/>
                  <a:pt x="2252564" y="962128"/>
                </a:cubicBezTo>
                <a:cubicBezTo>
                  <a:pt x="2263473" y="974845"/>
                  <a:pt x="2252564" y="994831"/>
                  <a:pt x="2265291" y="1007548"/>
                </a:cubicBezTo>
                <a:cubicBezTo>
                  <a:pt x="2265291" y="1016633"/>
                  <a:pt x="2263473" y="1026625"/>
                  <a:pt x="2266200" y="1034800"/>
                </a:cubicBezTo>
                <a:cubicBezTo>
                  <a:pt x="2268018" y="1044793"/>
                  <a:pt x="2273472" y="1053877"/>
                  <a:pt x="2271654" y="1064778"/>
                </a:cubicBezTo>
                <a:cubicBezTo>
                  <a:pt x="2270745" y="1072953"/>
                  <a:pt x="2275290" y="1077496"/>
                  <a:pt x="2282562" y="1080221"/>
                </a:cubicBezTo>
                <a:cubicBezTo>
                  <a:pt x="2284380" y="1080221"/>
                  <a:pt x="2286198" y="1084763"/>
                  <a:pt x="2285289" y="1085671"/>
                </a:cubicBezTo>
                <a:cubicBezTo>
                  <a:pt x="2279835" y="1092939"/>
                  <a:pt x="2283471" y="1100206"/>
                  <a:pt x="2285289" y="1107475"/>
                </a:cubicBezTo>
                <a:cubicBezTo>
                  <a:pt x="2276199" y="1118376"/>
                  <a:pt x="2278926" y="1132005"/>
                  <a:pt x="2278926" y="1143815"/>
                </a:cubicBezTo>
                <a:cubicBezTo>
                  <a:pt x="2279835" y="1156532"/>
                  <a:pt x="2275290" y="1169249"/>
                  <a:pt x="2285289" y="1181058"/>
                </a:cubicBezTo>
                <a:cubicBezTo>
                  <a:pt x="2287107" y="1182875"/>
                  <a:pt x="2285289" y="1187418"/>
                  <a:pt x="2281653" y="1189234"/>
                </a:cubicBezTo>
                <a:cubicBezTo>
                  <a:pt x="2277108" y="1191050"/>
                  <a:pt x="2272563" y="1191959"/>
                  <a:pt x="2272563" y="1198319"/>
                </a:cubicBezTo>
                <a:cubicBezTo>
                  <a:pt x="2272563" y="1202860"/>
                  <a:pt x="2272563" y="1207402"/>
                  <a:pt x="2272563" y="1211942"/>
                </a:cubicBezTo>
                <a:cubicBezTo>
                  <a:pt x="2271654" y="1231018"/>
                  <a:pt x="2275290" y="1251004"/>
                  <a:pt x="2265291" y="1269172"/>
                </a:cubicBezTo>
                <a:cubicBezTo>
                  <a:pt x="2264382" y="1271897"/>
                  <a:pt x="2266200" y="1276439"/>
                  <a:pt x="2267109" y="1279165"/>
                </a:cubicBezTo>
                <a:cubicBezTo>
                  <a:pt x="2268018" y="1281890"/>
                  <a:pt x="2271654" y="1283707"/>
                  <a:pt x="2268927" y="1288249"/>
                </a:cubicBezTo>
                <a:cubicBezTo>
                  <a:pt x="2263473" y="1293700"/>
                  <a:pt x="2264382" y="1300967"/>
                  <a:pt x="2265291" y="1307326"/>
                </a:cubicBezTo>
                <a:cubicBezTo>
                  <a:pt x="2266200" y="1322769"/>
                  <a:pt x="2266200" y="1329128"/>
                  <a:pt x="2262564" y="1334579"/>
                </a:cubicBezTo>
                <a:cubicBezTo>
                  <a:pt x="2258018" y="1343663"/>
                  <a:pt x="2253473" y="1353656"/>
                  <a:pt x="2245292" y="1360014"/>
                </a:cubicBezTo>
                <a:cubicBezTo>
                  <a:pt x="2241656" y="1362740"/>
                  <a:pt x="2238020" y="1367282"/>
                  <a:pt x="2238020" y="1371824"/>
                </a:cubicBezTo>
                <a:cubicBezTo>
                  <a:pt x="2237111" y="1381817"/>
                  <a:pt x="2235293" y="1391810"/>
                  <a:pt x="2229839" y="1400894"/>
                </a:cubicBezTo>
                <a:cubicBezTo>
                  <a:pt x="2232566" y="1419062"/>
                  <a:pt x="2223476" y="1434506"/>
                  <a:pt x="2216204" y="1449040"/>
                </a:cubicBezTo>
                <a:cubicBezTo>
                  <a:pt x="2214385" y="1450857"/>
                  <a:pt x="2212568" y="1454491"/>
                  <a:pt x="2212568" y="1454491"/>
                </a:cubicBezTo>
                <a:cubicBezTo>
                  <a:pt x="2198932" y="1450857"/>
                  <a:pt x="2197114" y="1465392"/>
                  <a:pt x="2188933" y="1469026"/>
                </a:cubicBezTo>
                <a:cubicBezTo>
                  <a:pt x="2180751" y="1473568"/>
                  <a:pt x="2171661" y="1478110"/>
                  <a:pt x="2163480" y="1481744"/>
                </a:cubicBezTo>
                <a:cubicBezTo>
                  <a:pt x="2161662" y="1485377"/>
                  <a:pt x="2159844" y="1489919"/>
                  <a:pt x="2158935" y="1493553"/>
                </a:cubicBezTo>
                <a:cubicBezTo>
                  <a:pt x="2158935" y="1494461"/>
                  <a:pt x="2158935" y="1495370"/>
                  <a:pt x="2157117" y="1496278"/>
                </a:cubicBezTo>
                <a:cubicBezTo>
                  <a:pt x="2156208" y="1500820"/>
                  <a:pt x="2154390" y="1504454"/>
                  <a:pt x="2153481" y="1508088"/>
                </a:cubicBezTo>
                <a:cubicBezTo>
                  <a:pt x="2158026" y="1513538"/>
                  <a:pt x="2161662" y="1518081"/>
                  <a:pt x="2156208" y="1527165"/>
                </a:cubicBezTo>
                <a:cubicBezTo>
                  <a:pt x="2150754" y="1536249"/>
                  <a:pt x="2148936" y="1548059"/>
                  <a:pt x="2146209" y="1558960"/>
                </a:cubicBezTo>
                <a:cubicBezTo>
                  <a:pt x="2145300" y="1562593"/>
                  <a:pt x="2144390" y="1566227"/>
                  <a:pt x="2140754" y="1567135"/>
                </a:cubicBezTo>
                <a:cubicBezTo>
                  <a:pt x="2136209" y="1568952"/>
                  <a:pt x="2133482" y="1569861"/>
                  <a:pt x="2136209" y="1576220"/>
                </a:cubicBezTo>
                <a:cubicBezTo>
                  <a:pt x="2138936" y="1580762"/>
                  <a:pt x="2137118" y="1588029"/>
                  <a:pt x="2140754" y="1591663"/>
                </a:cubicBezTo>
                <a:cubicBezTo>
                  <a:pt x="2148936" y="1601656"/>
                  <a:pt x="2138027" y="1606198"/>
                  <a:pt x="2137118" y="1613465"/>
                </a:cubicBezTo>
                <a:cubicBezTo>
                  <a:pt x="2137118" y="1617099"/>
                  <a:pt x="2130755" y="1617099"/>
                  <a:pt x="2128937" y="1615282"/>
                </a:cubicBezTo>
                <a:cubicBezTo>
                  <a:pt x="2122574" y="1609831"/>
                  <a:pt x="2117120" y="1603473"/>
                  <a:pt x="2110756" y="1598930"/>
                </a:cubicBezTo>
                <a:cubicBezTo>
                  <a:pt x="2104393" y="1593480"/>
                  <a:pt x="2108029" y="1589846"/>
                  <a:pt x="2109848" y="1584395"/>
                </a:cubicBezTo>
                <a:cubicBezTo>
                  <a:pt x="2113484" y="1573495"/>
                  <a:pt x="2111665" y="1561685"/>
                  <a:pt x="2109848" y="1550784"/>
                </a:cubicBezTo>
                <a:cubicBezTo>
                  <a:pt x="2109848" y="1549875"/>
                  <a:pt x="2108029" y="1548967"/>
                  <a:pt x="2108029" y="1548059"/>
                </a:cubicBezTo>
                <a:cubicBezTo>
                  <a:pt x="2107120" y="1548967"/>
                  <a:pt x="2105302" y="1549875"/>
                  <a:pt x="2105302" y="1550784"/>
                </a:cubicBezTo>
                <a:cubicBezTo>
                  <a:pt x="2104393" y="1559868"/>
                  <a:pt x="2096212" y="1563502"/>
                  <a:pt x="2092576" y="1570769"/>
                </a:cubicBezTo>
                <a:cubicBezTo>
                  <a:pt x="2090758" y="1573495"/>
                  <a:pt x="2098939" y="1578945"/>
                  <a:pt x="2092576" y="1580762"/>
                </a:cubicBezTo>
                <a:cubicBezTo>
                  <a:pt x="2081668" y="1584395"/>
                  <a:pt x="2078032" y="1590755"/>
                  <a:pt x="2074395" y="1599839"/>
                </a:cubicBezTo>
                <a:cubicBezTo>
                  <a:pt x="2070759" y="1610740"/>
                  <a:pt x="2066214" y="1621641"/>
                  <a:pt x="2061669" y="1631634"/>
                </a:cubicBezTo>
                <a:cubicBezTo>
                  <a:pt x="2057124" y="1643443"/>
                  <a:pt x="2050761" y="1654344"/>
                  <a:pt x="2045307" y="1665245"/>
                </a:cubicBezTo>
                <a:cubicBezTo>
                  <a:pt x="2043489" y="1667971"/>
                  <a:pt x="2040762" y="1671604"/>
                  <a:pt x="2041670" y="1674330"/>
                </a:cubicBezTo>
                <a:cubicBezTo>
                  <a:pt x="2043489" y="1686139"/>
                  <a:pt x="2038034" y="1695223"/>
                  <a:pt x="2028944" y="1701583"/>
                </a:cubicBezTo>
                <a:cubicBezTo>
                  <a:pt x="2020763" y="1708850"/>
                  <a:pt x="2019854" y="1717026"/>
                  <a:pt x="2020763" y="1726110"/>
                </a:cubicBezTo>
                <a:cubicBezTo>
                  <a:pt x="2020763" y="1732469"/>
                  <a:pt x="2021672" y="1738828"/>
                  <a:pt x="2017127" y="1742462"/>
                </a:cubicBezTo>
                <a:cubicBezTo>
                  <a:pt x="2007128" y="1751546"/>
                  <a:pt x="2003492" y="1764264"/>
                  <a:pt x="1997128" y="1774256"/>
                </a:cubicBezTo>
                <a:cubicBezTo>
                  <a:pt x="1993492" y="1778799"/>
                  <a:pt x="1993492" y="1772440"/>
                  <a:pt x="1991674" y="1769714"/>
                </a:cubicBezTo>
                <a:cubicBezTo>
                  <a:pt x="1990765" y="1767897"/>
                  <a:pt x="1989856" y="1766989"/>
                  <a:pt x="1988038" y="1765172"/>
                </a:cubicBezTo>
                <a:cubicBezTo>
                  <a:pt x="1988038" y="1766081"/>
                  <a:pt x="1986220" y="1766989"/>
                  <a:pt x="1986220" y="1767897"/>
                </a:cubicBezTo>
                <a:cubicBezTo>
                  <a:pt x="1986220" y="1781524"/>
                  <a:pt x="1982584" y="1795150"/>
                  <a:pt x="1989856" y="1808776"/>
                </a:cubicBezTo>
                <a:cubicBezTo>
                  <a:pt x="1995310" y="1817861"/>
                  <a:pt x="1991674" y="1827854"/>
                  <a:pt x="1986220" y="1837846"/>
                </a:cubicBezTo>
                <a:cubicBezTo>
                  <a:pt x="1976221" y="1854198"/>
                  <a:pt x="1975312" y="1856015"/>
                  <a:pt x="1958949" y="1861465"/>
                </a:cubicBezTo>
                <a:cubicBezTo>
                  <a:pt x="1946223" y="1866007"/>
                  <a:pt x="1944405" y="1868733"/>
                  <a:pt x="1943496" y="1880542"/>
                </a:cubicBezTo>
                <a:cubicBezTo>
                  <a:pt x="1943496" y="1891443"/>
                  <a:pt x="1944405" y="1901436"/>
                  <a:pt x="1934406" y="1908703"/>
                </a:cubicBezTo>
                <a:cubicBezTo>
                  <a:pt x="1932588" y="1910520"/>
                  <a:pt x="1930770" y="1912337"/>
                  <a:pt x="1930770" y="1914154"/>
                </a:cubicBezTo>
                <a:cubicBezTo>
                  <a:pt x="1930770" y="1930506"/>
                  <a:pt x="1918952" y="1938681"/>
                  <a:pt x="1908953" y="1948674"/>
                </a:cubicBezTo>
                <a:cubicBezTo>
                  <a:pt x="1901681" y="1955942"/>
                  <a:pt x="1895317" y="1965026"/>
                  <a:pt x="1884409" y="1967751"/>
                </a:cubicBezTo>
                <a:cubicBezTo>
                  <a:pt x="1878955" y="1977744"/>
                  <a:pt x="1869865" y="1985011"/>
                  <a:pt x="1863502" y="1994095"/>
                </a:cubicBezTo>
                <a:cubicBezTo>
                  <a:pt x="1855320" y="2004088"/>
                  <a:pt x="1839867" y="2004996"/>
                  <a:pt x="1836231" y="2019531"/>
                </a:cubicBezTo>
                <a:cubicBezTo>
                  <a:pt x="1835322" y="2021348"/>
                  <a:pt x="1832595" y="2020440"/>
                  <a:pt x="1831686" y="2017714"/>
                </a:cubicBezTo>
                <a:cubicBezTo>
                  <a:pt x="1830777" y="2015898"/>
                  <a:pt x="1830777" y="2013172"/>
                  <a:pt x="1829868" y="2011356"/>
                </a:cubicBezTo>
                <a:cubicBezTo>
                  <a:pt x="1829868" y="2010447"/>
                  <a:pt x="1828959" y="2009539"/>
                  <a:pt x="1828959" y="2009539"/>
                </a:cubicBezTo>
                <a:cubicBezTo>
                  <a:pt x="1823505" y="2013172"/>
                  <a:pt x="1817141" y="2017714"/>
                  <a:pt x="1811687" y="2022256"/>
                </a:cubicBezTo>
                <a:cubicBezTo>
                  <a:pt x="1815323" y="2017714"/>
                  <a:pt x="1820778" y="2010447"/>
                  <a:pt x="1825322" y="2004088"/>
                </a:cubicBezTo>
                <a:cubicBezTo>
                  <a:pt x="1825322" y="2003180"/>
                  <a:pt x="1825322" y="2003180"/>
                  <a:pt x="1824414" y="2002271"/>
                </a:cubicBezTo>
                <a:cubicBezTo>
                  <a:pt x="1823505" y="1996821"/>
                  <a:pt x="1828050" y="1995004"/>
                  <a:pt x="1832595" y="1994095"/>
                </a:cubicBezTo>
                <a:cubicBezTo>
                  <a:pt x="1836231" y="1993187"/>
                  <a:pt x="1839867" y="1990462"/>
                  <a:pt x="1840776" y="1987736"/>
                </a:cubicBezTo>
                <a:cubicBezTo>
                  <a:pt x="1841685" y="1985920"/>
                  <a:pt x="1842594" y="1984103"/>
                  <a:pt x="1843503" y="1982286"/>
                </a:cubicBezTo>
                <a:cubicBezTo>
                  <a:pt x="1842594" y="1982286"/>
                  <a:pt x="1842594" y="1982286"/>
                  <a:pt x="1841685" y="1982286"/>
                </a:cubicBezTo>
                <a:cubicBezTo>
                  <a:pt x="1842594" y="1981378"/>
                  <a:pt x="1843503" y="1980469"/>
                  <a:pt x="1844412" y="1979560"/>
                </a:cubicBezTo>
                <a:cubicBezTo>
                  <a:pt x="1850775" y="1970476"/>
                  <a:pt x="1859866" y="1964117"/>
                  <a:pt x="1865320" y="1955033"/>
                </a:cubicBezTo>
                <a:cubicBezTo>
                  <a:pt x="1869865" y="1947766"/>
                  <a:pt x="1877137" y="1941407"/>
                  <a:pt x="1878046" y="1934139"/>
                </a:cubicBezTo>
                <a:cubicBezTo>
                  <a:pt x="1878046" y="1925964"/>
                  <a:pt x="1871683" y="1917788"/>
                  <a:pt x="1868047" y="1909612"/>
                </a:cubicBezTo>
                <a:cubicBezTo>
                  <a:pt x="1867138" y="1905978"/>
                  <a:pt x="1866229" y="1903253"/>
                  <a:pt x="1864411" y="1899619"/>
                </a:cubicBezTo>
                <a:cubicBezTo>
                  <a:pt x="1864411" y="1898711"/>
                  <a:pt x="1863502" y="1897802"/>
                  <a:pt x="1862593" y="1897802"/>
                </a:cubicBezTo>
                <a:cubicBezTo>
                  <a:pt x="1858957" y="1895077"/>
                  <a:pt x="1861684" y="1895985"/>
                  <a:pt x="1860775" y="1899619"/>
                </a:cubicBezTo>
                <a:cubicBezTo>
                  <a:pt x="1858957" y="1908703"/>
                  <a:pt x="1854411" y="1910520"/>
                  <a:pt x="1846230" y="1910520"/>
                </a:cubicBezTo>
                <a:cubicBezTo>
                  <a:pt x="1838958" y="1910520"/>
                  <a:pt x="1840776" y="1914154"/>
                  <a:pt x="1842594" y="1918696"/>
                </a:cubicBezTo>
                <a:cubicBezTo>
                  <a:pt x="1845321" y="1926872"/>
                  <a:pt x="1837140" y="1923238"/>
                  <a:pt x="1834413" y="1925964"/>
                </a:cubicBezTo>
                <a:cubicBezTo>
                  <a:pt x="1831686" y="1927780"/>
                  <a:pt x="1831686" y="1930506"/>
                  <a:pt x="1834413" y="1930506"/>
                </a:cubicBezTo>
                <a:cubicBezTo>
                  <a:pt x="1846230" y="1931414"/>
                  <a:pt x="1842594" y="1936864"/>
                  <a:pt x="1839867" y="1943224"/>
                </a:cubicBezTo>
                <a:cubicBezTo>
                  <a:pt x="1845321" y="1948674"/>
                  <a:pt x="1846230" y="1955033"/>
                  <a:pt x="1844412" y="1962300"/>
                </a:cubicBezTo>
                <a:cubicBezTo>
                  <a:pt x="1843503" y="1963209"/>
                  <a:pt x="1843503" y="1965026"/>
                  <a:pt x="1842594" y="1965026"/>
                </a:cubicBezTo>
                <a:cubicBezTo>
                  <a:pt x="1841685" y="1965026"/>
                  <a:pt x="1839867" y="1964117"/>
                  <a:pt x="1839867" y="1963209"/>
                </a:cubicBezTo>
                <a:cubicBezTo>
                  <a:pt x="1837140" y="1961392"/>
                  <a:pt x="1833504" y="1958667"/>
                  <a:pt x="1832595" y="1955942"/>
                </a:cubicBezTo>
                <a:cubicBezTo>
                  <a:pt x="1828959" y="1942315"/>
                  <a:pt x="1821686" y="1937773"/>
                  <a:pt x="1808051" y="1937773"/>
                </a:cubicBezTo>
                <a:cubicBezTo>
                  <a:pt x="1802597" y="1940498"/>
                  <a:pt x="1798052" y="1941407"/>
                  <a:pt x="1793507" y="1940498"/>
                </a:cubicBezTo>
                <a:cubicBezTo>
                  <a:pt x="1795325" y="1943224"/>
                  <a:pt x="1796234" y="1946857"/>
                  <a:pt x="1794416" y="1949582"/>
                </a:cubicBezTo>
                <a:cubicBezTo>
                  <a:pt x="1795325" y="1949582"/>
                  <a:pt x="1796234" y="1948674"/>
                  <a:pt x="1796234" y="1948674"/>
                </a:cubicBezTo>
                <a:cubicBezTo>
                  <a:pt x="1795325" y="1949582"/>
                  <a:pt x="1795325" y="1950491"/>
                  <a:pt x="1794416" y="1951399"/>
                </a:cubicBezTo>
                <a:cubicBezTo>
                  <a:pt x="1793507" y="1952308"/>
                  <a:pt x="1792598" y="1954125"/>
                  <a:pt x="1790780" y="1955942"/>
                </a:cubicBezTo>
                <a:cubicBezTo>
                  <a:pt x="1788962" y="1956850"/>
                  <a:pt x="1788962" y="1960484"/>
                  <a:pt x="1790780" y="1964117"/>
                </a:cubicBezTo>
                <a:cubicBezTo>
                  <a:pt x="1792598" y="1962300"/>
                  <a:pt x="1794416" y="1961392"/>
                  <a:pt x="1796234" y="1959575"/>
                </a:cubicBezTo>
                <a:cubicBezTo>
                  <a:pt x="1793507" y="1954125"/>
                  <a:pt x="1805324" y="1942315"/>
                  <a:pt x="1806233" y="1948674"/>
                </a:cubicBezTo>
                <a:cubicBezTo>
                  <a:pt x="1793507" y="1950491"/>
                  <a:pt x="1806233" y="1955033"/>
                  <a:pt x="1803506" y="1957758"/>
                </a:cubicBezTo>
                <a:cubicBezTo>
                  <a:pt x="1799870" y="1960484"/>
                  <a:pt x="1796234" y="1964117"/>
                  <a:pt x="1792598" y="1968660"/>
                </a:cubicBezTo>
                <a:cubicBezTo>
                  <a:pt x="1796234" y="1975927"/>
                  <a:pt x="1798961" y="1983194"/>
                  <a:pt x="1800779" y="1990462"/>
                </a:cubicBezTo>
                <a:cubicBezTo>
                  <a:pt x="1805324" y="2002271"/>
                  <a:pt x="1804415" y="2013172"/>
                  <a:pt x="1793507" y="2021348"/>
                </a:cubicBezTo>
                <a:cubicBezTo>
                  <a:pt x="1782598" y="2028616"/>
                  <a:pt x="1779872" y="2039517"/>
                  <a:pt x="1781689" y="2051326"/>
                </a:cubicBezTo>
                <a:cubicBezTo>
                  <a:pt x="1782598" y="2054960"/>
                  <a:pt x="1781689" y="2058594"/>
                  <a:pt x="1781689" y="2062227"/>
                </a:cubicBezTo>
                <a:cubicBezTo>
                  <a:pt x="1782598" y="2063136"/>
                  <a:pt x="1782598" y="2064952"/>
                  <a:pt x="1781689" y="2066769"/>
                </a:cubicBezTo>
                <a:cubicBezTo>
                  <a:pt x="1783508" y="2065861"/>
                  <a:pt x="1785325" y="2065861"/>
                  <a:pt x="1788053" y="2064952"/>
                </a:cubicBezTo>
                <a:cubicBezTo>
                  <a:pt x="1785325" y="2066769"/>
                  <a:pt x="1783508" y="2068586"/>
                  <a:pt x="1781689" y="2069495"/>
                </a:cubicBezTo>
                <a:cubicBezTo>
                  <a:pt x="1781689" y="2071311"/>
                  <a:pt x="1780780" y="2072220"/>
                  <a:pt x="1780780" y="2073128"/>
                </a:cubicBezTo>
                <a:cubicBezTo>
                  <a:pt x="1794416" y="2065861"/>
                  <a:pt x="1808960" y="2054960"/>
                  <a:pt x="1822596" y="2042242"/>
                </a:cubicBezTo>
                <a:cubicBezTo>
                  <a:pt x="1834413" y="2033158"/>
                  <a:pt x="1845321" y="2023165"/>
                  <a:pt x="1856230" y="2013172"/>
                </a:cubicBezTo>
                <a:cubicBezTo>
                  <a:pt x="1866229" y="2004088"/>
                  <a:pt x="1876228" y="1994095"/>
                  <a:pt x="1885318" y="1987736"/>
                </a:cubicBezTo>
                <a:cubicBezTo>
                  <a:pt x="1881682" y="1990462"/>
                  <a:pt x="1895317" y="1983194"/>
                  <a:pt x="1899863" y="1976835"/>
                </a:cubicBezTo>
                <a:cubicBezTo>
                  <a:pt x="1899863" y="1988645"/>
                  <a:pt x="1879864" y="2010447"/>
                  <a:pt x="1876228" y="2026799"/>
                </a:cubicBezTo>
                <a:cubicBezTo>
                  <a:pt x="1868047" y="2034066"/>
                  <a:pt x="1862593" y="2041334"/>
                  <a:pt x="1861684" y="2046784"/>
                </a:cubicBezTo>
                <a:cubicBezTo>
                  <a:pt x="1858047" y="2050418"/>
                  <a:pt x="1855320" y="2052235"/>
                  <a:pt x="1852593" y="2052235"/>
                </a:cubicBezTo>
                <a:cubicBezTo>
                  <a:pt x="1857139" y="2064952"/>
                  <a:pt x="1804415" y="2098564"/>
                  <a:pt x="1815323" y="2102198"/>
                </a:cubicBezTo>
                <a:cubicBezTo>
                  <a:pt x="1805324" y="2105831"/>
                  <a:pt x="1797143" y="2106740"/>
                  <a:pt x="1784416" y="2114916"/>
                </a:cubicBezTo>
                <a:cubicBezTo>
                  <a:pt x="1782371" y="2112872"/>
                  <a:pt x="1784928" y="2110828"/>
                  <a:pt x="1784800" y="2108784"/>
                </a:cubicBezTo>
                <a:lnTo>
                  <a:pt x="1783540" y="2106791"/>
                </a:lnTo>
                <a:lnTo>
                  <a:pt x="1784189" y="2106626"/>
                </a:lnTo>
                <a:cubicBezTo>
                  <a:pt x="1788734" y="2105832"/>
                  <a:pt x="1793052" y="2105378"/>
                  <a:pt x="1798961" y="2102198"/>
                </a:cubicBezTo>
                <a:cubicBezTo>
                  <a:pt x="1794416" y="2098564"/>
                  <a:pt x="1799870" y="2093114"/>
                  <a:pt x="1805324" y="2092205"/>
                </a:cubicBezTo>
                <a:cubicBezTo>
                  <a:pt x="1811687" y="2094022"/>
                  <a:pt x="1798961" y="2098564"/>
                  <a:pt x="1801688" y="2100381"/>
                </a:cubicBezTo>
                <a:cubicBezTo>
                  <a:pt x="1805324" y="2098564"/>
                  <a:pt x="1805324" y="2102198"/>
                  <a:pt x="1809869" y="2098564"/>
                </a:cubicBezTo>
                <a:cubicBezTo>
                  <a:pt x="1800779" y="2094931"/>
                  <a:pt x="1828050" y="2085846"/>
                  <a:pt x="1829868" y="2075854"/>
                </a:cubicBezTo>
                <a:cubicBezTo>
                  <a:pt x="1828050" y="2074037"/>
                  <a:pt x="1826232" y="2073128"/>
                  <a:pt x="1822596" y="2074037"/>
                </a:cubicBezTo>
                <a:cubicBezTo>
                  <a:pt x="1808051" y="2087663"/>
                  <a:pt x="1812596" y="2077670"/>
                  <a:pt x="1804415" y="2080396"/>
                </a:cubicBezTo>
                <a:cubicBezTo>
                  <a:pt x="1797143" y="2084938"/>
                  <a:pt x="1800779" y="2087663"/>
                  <a:pt x="1796234" y="2092205"/>
                </a:cubicBezTo>
                <a:cubicBezTo>
                  <a:pt x="1790780" y="2086755"/>
                  <a:pt x="1778962" y="2094022"/>
                  <a:pt x="1769872" y="2101289"/>
                </a:cubicBezTo>
                <a:cubicBezTo>
                  <a:pt x="1758055" y="2104923"/>
                  <a:pt x="1745328" y="2105831"/>
                  <a:pt x="1733511" y="2107649"/>
                </a:cubicBezTo>
                <a:cubicBezTo>
                  <a:pt x="1733511" y="2107649"/>
                  <a:pt x="1732602" y="2108557"/>
                  <a:pt x="1731693" y="2109465"/>
                </a:cubicBezTo>
                <a:cubicBezTo>
                  <a:pt x="1725330" y="2114916"/>
                  <a:pt x="1717149" y="2119458"/>
                  <a:pt x="1709877" y="2124909"/>
                </a:cubicBezTo>
                <a:cubicBezTo>
                  <a:pt x="1708058" y="2125817"/>
                  <a:pt x="1706240" y="2124909"/>
                  <a:pt x="1705331" y="2122183"/>
                </a:cubicBezTo>
                <a:cubicBezTo>
                  <a:pt x="1705331" y="2114916"/>
                  <a:pt x="1702604" y="2107649"/>
                  <a:pt x="1707149" y="2102198"/>
                </a:cubicBezTo>
                <a:cubicBezTo>
                  <a:pt x="1713513" y="2094931"/>
                  <a:pt x="1718967" y="2084029"/>
                  <a:pt x="1731693" y="2084938"/>
                </a:cubicBezTo>
                <a:cubicBezTo>
                  <a:pt x="1734420" y="2085846"/>
                  <a:pt x="1738965" y="2083121"/>
                  <a:pt x="1740783" y="2081304"/>
                </a:cubicBezTo>
                <a:cubicBezTo>
                  <a:pt x="1742601" y="2077670"/>
                  <a:pt x="1745328" y="2074037"/>
                  <a:pt x="1747147" y="2070403"/>
                </a:cubicBezTo>
                <a:cubicBezTo>
                  <a:pt x="1747147" y="2070403"/>
                  <a:pt x="1746238" y="2069495"/>
                  <a:pt x="1745328" y="2069495"/>
                </a:cubicBezTo>
                <a:cubicBezTo>
                  <a:pt x="1747147" y="2068586"/>
                  <a:pt x="1748964" y="2067678"/>
                  <a:pt x="1749874" y="2066769"/>
                </a:cubicBezTo>
                <a:cubicBezTo>
                  <a:pt x="1753510" y="2061319"/>
                  <a:pt x="1757146" y="2055868"/>
                  <a:pt x="1760782" y="2049509"/>
                </a:cubicBezTo>
                <a:cubicBezTo>
                  <a:pt x="1757146" y="2040425"/>
                  <a:pt x="1754419" y="2030432"/>
                  <a:pt x="1749874" y="2021348"/>
                </a:cubicBezTo>
                <a:cubicBezTo>
                  <a:pt x="1748055" y="2018623"/>
                  <a:pt x="1747147" y="2014989"/>
                  <a:pt x="1748964" y="2012264"/>
                </a:cubicBezTo>
                <a:cubicBezTo>
                  <a:pt x="1748964" y="2011356"/>
                  <a:pt x="1750783" y="2009539"/>
                  <a:pt x="1750783" y="2009539"/>
                </a:cubicBezTo>
                <a:cubicBezTo>
                  <a:pt x="1763509" y="2020440"/>
                  <a:pt x="1765327" y="2004996"/>
                  <a:pt x="1771690" y="2000454"/>
                </a:cubicBezTo>
                <a:cubicBezTo>
                  <a:pt x="1776235" y="1997729"/>
                  <a:pt x="1776235" y="1991370"/>
                  <a:pt x="1775326" y="1986828"/>
                </a:cubicBezTo>
                <a:cubicBezTo>
                  <a:pt x="1768054" y="1984103"/>
                  <a:pt x="1765327" y="1998638"/>
                  <a:pt x="1756237" y="1995004"/>
                </a:cubicBezTo>
                <a:cubicBezTo>
                  <a:pt x="1756237" y="1995912"/>
                  <a:pt x="1755328" y="1996821"/>
                  <a:pt x="1754419" y="1996821"/>
                </a:cubicBezTo>
                <a:cubicBezTo>
                  <a:pt x="1749874" y="2004088"/>
                  <a:pt x="1741692" y="2012264"/>
                  <a:pt x="1732602" y="2018623"/>
                </a:cubicBezTo>
                <a:cubicBezTo>
                  <a:pt x="1722603" y="2025890"/>
                  <a:pt x="1713513" y="2032249"/>
                  <a:pt x="1708967" y="2035883"/>
                </a:cubicBezTo>
                <a:cubicBezTo>
                  <a:pt x="1709877" y="2034066"/>
                  <a:pt x="1704422" y="2032249"/>
                  <a:pt x="1702604" y="2032249"/>
                </a:cubicBezTo>
                <a:cubicBezTo>
                  <a:pt x="1698059" y="2039517"/>
                  <a:pt x="1673515" y="2043150"/>
                  <a:pt x="1685333" y="2044967"/>
                </a:cubicBezTo>
                <a:cubicBezTo>
                  <a:pt x="1677151" y="2050418"/>
                  <a:pt x="1674424" y="2047692"/>
                  <a:pt x="1669879" y="2046784"/>
                </a:cubicBezTo>
                <a:cubicBezTo>
                  <a:pt x="1688060" y="2040425"/>
                  <a:pt x="1702604" y="2027707"/>
                  <a:pt x="1716240" y="2026799"/>
                </a:cubicBezTo>
                <a:cubicBezTo>
                  <a:pt x="1718967" y="2018623"/>
                  <a:pt x="1729875" y="2013172"/>
                  <a:pt x="1738965" y="2006813"/>
                </a:cubicBezTo>
                <a:cubicBezTo>
                  <a:pt x="1742601" y="2004996"/>
                  <a:pt x="1745328" y="2003180"/>
                  <a:pt x="1747147" y="2001363"/>
                </a:cubicBezTo>
                <a:cubicBezTo>
                  <a:pt x="1746238" y="2000454"/>
                  <a:pt x="1744419" y="1999546"/>
                  <a:pt x="1742601" y="1999546"/>
                </a:cubicBezTo>
                <a:cubicBezTo>
                  <a:pt x="1742601" y="1999546"/>
                  <a:pt x="1741692" y="1997729"/>
                  <a:pt x="1742601" y="1996821"/>
                </a:cubicBezTo>
                <a:cubicBezTo>
                  <a:pt x="1743511" y="1995004"/>
                  <a:pt x="1745328" y="1993187"/>
                  <a:pt x="1746238" y="1991370"/>
                </a:cubicBezTo>
                <a:cubicBezTo>
                  <a:pt x="1747147" y="1987736"/>
                  <a:pt x="1748055" y="1984103"/>
                  <a:pt x="1744419" y="1982286"/>
                </a:cubicBezTo>
                <a:cubicBezTo>
                  <a:pt x="1741692" y="1980469"/>
                  <a:pt x="1738056" y="1979560"/>
                  <a:pt x="1734420" y="1982286"/>
                </a:cubicBezTo>
                <a:cubicBezTo>
                  <a:pt x="1731693" y="1984103"/>
                  <a:pt x="1728966" y="1985920"/>
                  <a:pt x="1726239" y="1987736"/>
                </a:cubicBezTo>
                <a:cubicBezTo>
                  <a:pt x="1726239" y="1990462"/>
                  <a:pt x="1726239" y="1995004"/>
                  <a:pt x="1724421" y="1997729"/>
                </a:cubicBezTo>
                <a:cubicBezTo>
                  <a:pt x="1723512" y="1999546"/>
                  <a:pt x="1718967" y="2000454"/>
                  <a:pt x="1716240" y="2001363"/>
                </a:cubicBezTo>
                <a:cubicBezTo>
                  <a:pt x="1711694" y="2002271"/>
                  <a:pt x="1706240" y="2001363"/>
                  <a:pt x="1702604" y="2002271"/>
                </a:cubicBezTo>
                <a:cubicBezTo>
                  <a:pt x="1704422" y="2003180"/>
                  <a:pt x="1707149" y="2003180"/>
                  <a:pt x="1700786" y="2005905"/>
                </a:cubicBezTo>
                <a:cubicBezTo>
                  <a:pt x="1698968" y="2005905"/>
                  <a:pt x="1697150" y="2006813"/>
                  <a:pt x="1694423" y="2007722"/>
                </a:cubicBezTo>
                <a:cubicBezTo>
                  <a:pt x="1693514" y="2007722"/>
                  <a:pt x="1692605" y="2007722"/>
                  <a:pt x="1691696" y="2007722"/>
                </a:cubicBezTo>
                <a:cubicBezTo>
                  <a:pt x="1678970" y="2012264"/>
                  <a:pt x="1663516" y="2024074"/>
                  <a:pt x="1653517" y="2025890"/>
                </a:cubicBezTo>
                <a:cubicBezTo>
                  <a:pt x="1658971" y="2022256"/>
                  <a:pt x="1665334" y="2018623"/>
                  <a:pt x="1670788" y="2014989"/>
                </a:cubicBezTo>
                <a:cubicBezTo>
                  <a:pt x="1667152" y="2014989"/>
                  <a:pt x="1664425" y="2014989"/>
                  <a:pt x="1660789" y="2014081"/>
                </a:cubicBezTo>
                <a:cubicBezTo>
                  <a:pt x="1659880" y="2014081"/>
                  <a:pt x="1658971" y="2013172"/>
                  <a:pt x="1658062" y="2012264"/>
                </a:cubicBezTo>
                <a:cubicBezTo>
                  <a:pt x="1658062" y="2012264"/>
                  <a:pt x="1658971" y="2010447"/>
                  <a:pt x="1658971" y="2010447"/>
                </a:cubicBezTo>
                <a:cubicBezTo>
                  <a:pt x="1664425" y="2006813"/>
                  <a:pt x="1668970" y="2006813"/>
                  <a:pt x="1674424" y="2010447"/>
                </a:cubicBezTo>
                <a:cubicBezTo>
                  <a:pt x="1674424" y="2010447"/>
                  <a:pt x="1674424" y="2011356"/>
                  <a:pt x="1675333" y="2012264"/>
                </a:cubicBezTo>
                <a:cubicBezTo>
                  <a:pt x="1678060" y="2009539"/>
                  <a:pt x="1681696" y="2007722"/>
                  <a:pt x="1684424" y="2005905"/>
                </a:cubicBezTo>
                <a:cubicBezTo>
                  <a:pt x="1681696" y="2003180"/>
                  <a:pt x="1678970" y="2000454"/>
                  <a:pt x="1674424" y="2001363"/>
                </a:cubicBezTo>
                <a:cubicBezTo>
                  <a:pt x="1670788" y="2002271"/>
                  <a:pt x="1666243" y="2001363"/>
                  <a:pt x="1662607" y="2001363"/>
                </a:cubicBezTo>
                <a:cubicBezTo>
                  <a:pt x="1658971" y="2004996"/>
                  <a:pt x="1654426" y="2008630"/>
                  <a:pt x="1649881" y="2010447"/>
                </a:cubicBezTo>
                <a:cubicBezTo>
                  <a:pt x="1648972" y="2006813"/>
                  <a:pt x="1641699" y="2014081"/>
                  <a:pt x="1641699" y="2008630"/>
                </a:cubicBezTo>
                <a:cubicBezTo>
                  <a:pt x="1640790" y="2007722"/>
                  <a:pt x="1641699" y="2006813"/>
                  <a:pt x="1641699" y="2004996"/>
                </a:cubicBezTo>
                <a:cubicBezTo>
                  <a:pt x="1635336" y="2008630"/>
                  <a:pt x="1628064" y="2008630"/>
                  <a:pt x="1620792" y="2008630"/>
                </a:cubicBezTo>
                <a:cubicBezTo>
                  <a:pt x="1613520" y="2007722"/>
                  <a:pt x="1608975" y="2009539"/>
                  <a:pt x="1606248" y="2018623"/>
                </a:cubicBezTo>
                <a:cubicBezTo>
                  <a:pt x="1604429" y="2023165"/>
                  <a:pt x="1601702" y="2025890"/>
                  <a:pt x="1597157" y="2028616"/>
                </a:cubicBezTo>
                <a:cubicBezTo>
                  <a:pt x="1597157" y="2030432"/>
                  <a:pt x="1595339" y="2034066"/>
                  <a:pt x="1591703" y="2036791"/>
                </a:cubicBezTo>
                <a:cubicBezTo>
                  <a:pt x="1598975" y="2036791"/>
                  <a:pt x="1601702" y="2044059"/>
                  <a:pt x="1610793" y="2041334"/>
                </a:cubicBezTo>
                <a:cubicBezTo>
                  <a:pt x="1607157" y="2043150"/>
                  <a:pt x="1604429" y="2044967"/>
                  <a:pt x="1603520" y="2047692"/>
                </a:cubicBezTo>
                <a:cubicBezTo>
                  <a:pt x="1607157" y="2049509"/>
                  <a:pt x="1613520" y="2046784"/>
                  <a:pt x="1615338" y="2050418"/>
                </a:cubicBezTo>
                <a:cubicBezTo>
                  <a:pt x="1607157" y="2052235"/>
                  <a:pt x="1597157" y="2057685"/>
                  <a:pt x="1588976" y="2065861"/>
                </a:cubicBezTo>
                <a:cubicBezTo>
                  <a:pt x="1586249" y="2058594"/>
                  <a:pt x="1573523" y="2067678"/>
                  <a:pt x="1569887" y="2069495"/>
                </a:cubicBezTo>
                <a:cubicBezTo>
                  <a:pt x="1574432" y="2072220"/>
                  <a:pt x="1580795" y="2070403"/>
                  <a:pt x="1586249" y="2065861"/>
                </a:cubicBezTo>
                <a:cubicBezTo>
                  <a:pt x="1585340" y="2074037"/>
                  <a:pt x="1595339" y="2063136"/>
                  <a:pt x="1595339" y="2069495"/>
                </a:cubicBezTo>
                <a:cubicBezTo>
                  <a:pt x="1588067" y="2074945"/>
                  <a:pt x="1558069" y="2070403"/>
                  <a:pt x="1551706" y="2085846"/>
                </a:cubicBezTo>
                <a:cubicBezTo>
                  <a:pt x="1569887" y="2075854"/>
                  <a:pt x="1576250" y="2081304"/>
                  <a:pt x="1589885" y="2078579"/>
                </a:cubicBezTo>
                <a:cubicBezTo>
                  <a:pt x="1596248" y="2085846"/>
                  <a:pt x="1593521" y="2090388"/>
                  <a:pt x="1588976" y="2094931"/>
                </a:cubicBezTo>
                <a:cubicBezTo>
                  <a:pt x="1587158" y="2091297"/>
                  <a:pt x="1587158" y="2091297"/>
                  <a:pt x="1587158" y="2091297"/>
                </a:cubicBezTo>
                <a:cubicBezTo>
                  <a:pt x="1582613" y="2093114"/>
                  <a:pt x="1581704" y="2094931"/>
                  <a:pt x="1578977" y="2096747"/>
                </a:cubicBezTo>
                <a:cubicBezTo>
                  <a:pt x="1580795" y="2097656"/>
                  <a:pt x="1582613" y="2097656"/>
                  <a:pt x="1579886" y="2099473"/>
                </a:cubicBezTo>
                <a:cubicBezTo>
                  <a:pt x="1580795" y="2101289"/>
                  <a:pt x="1581477" y="2100608"/>
                  <a:pt x="1582613" y="2099359"/>
                </a:cubicBezTo>
                <a:lnTo>
                  <a:pt x="1588027" y="2095865"/>
                </a:lnTo>
                <a:lnTo>
                  <a:pt x="1588029" y="2095865"/>
                </a:lnTo>
                <a:lnTo>
                  <a:pt x="1576250" y="2104015"/>
                </a:lnTo>
                <a:cubicBezTo>
                  <a:pt x="1571932" y="2106740"/>
                  <a:pt x="1567614" y="2109465"/>
                  <a:pt x="1564432" y="2112191"/>
                </a:cubicBezTo>
                <a:cubicBezTo>
                  <a:pt x="1543525" y="2117641"/>
                  <a:pt x="1517163" y="2136718"/>
                  <a:pt x="1500801" y="2136718"/>
                </a:cubicBezTo>
                <a:cubicBezTo>
                  <a:pt x="1507164" y="2133084"/>
                  <a:pt x="1523526" y="2129451"/>
                  <a:pt x="1523526" y="2121275"/>
                </a:cubicBezTo>
                <a:cubicBezTo>
                  <a:pt x="1516254" y="2115824"/>
                  <a:pt x="1510800" y="2129451"/>
                  <a:pt x="1506255" y="2124000"/>
                </a:cubicBezTo>
                <a:cubicBezTo>
                  <a:pt x="1516254" y="2118549"/>
                  <a:pt x="1520799" y="2120366"/>
                  <a:pt x="1523526" y="2113099"/>
                </a:cubicBezTo>
                <a:cubicBezTo>
                  <a:pt x="1519890" y="2114007"/>
                  <a:pt x="1519890" y="2111282"/>
                  <a:pt x="1518072" y="2112191"/>
                </a:cubicBezTo>
                <a:cubicBezTo>
                  <a:pt x="1508982" y="2116733"/>
                  <a:pt x="1499892" y="2124909"/>
                  <a:pt x="1502619" y="2128542"/>
                </a:cubicBezTo>
                <a:cubicBezTo>
                  <a:pt x="1501710" y="2124000"/>
                  <a:pt x="1497165" y="2133993"/>
                  <a:pt x="1495346" y="2129451"/>
                </a:cubicBezTo>
                <a:cubicBezTo>
                  <a:pt x="1498073" y="2126725"/>
                  <a:pt x="1497165" y="2123092"/>
                  <a:pt x="1498073" y="2120366"/>
                </a:cubicBezTo>
                <a:cubicBezTo>
                  <a:pt x="1508982" y="2116733"/>
                  <a:pt x="1515345" y="2112191"/>
                  <a:pt x="1516254" y="2106740"/>
                </a:cubicBezTo>
                <a:cubicBezTo>
                  <a:pt x="1500801" y="2104923"/>
                  <a:pt x="1491710" y="2112191"/>
                  <a:pt x="1480802" y="2114007"/>
                </a:cubicBezTo>
                <a:cubicBezTo>
                  <a:pt x="1478075" y="2117641"/>
                  <a:pt x="1475348" y="2121275"/>
                  <a:pt x="1472621" y="2124909"/>
                </a:cubicBezTo>
                <a:cubicBezTo>
                  <a:pt x="1469894" y="2127634"/>
                  <a:pt x="1466258" y="2126725"/>
                  <a:pt x="1462621" y="2125817"/>
                </a:cubicBezTo>
                <a:cubicBezTo>
                  <a:pt x="1459895" y="2124909"/>
                  <a:pt x="1458985" y="2120366"/>
                  <a:pt x="1454440" y="2123092"/>
                </a:cubicBezTo>
                <a:cubicBezTo>
                  <a:pt x="1448986" y="2126725"/>
                  <a:pt x="1441714" y="2128542"/>
                  <a:pt x="1437169" y="2133084"/>
                </a:cubicBezTo>
                <a:cubicBezTo>
                  <a:pt x="1426261" y="2143985"/>
                  <a:pt x="1413534" y="2151253"/>
                  <a:pt x="1399899" y="2156703"/>
                </a:cubicBezTo>
                <a:cubicBezTo>
                  <a:pt x="1399899" y="2156703"/>
                  <a:pt x="1399899" y="2156703"/>
                  <a:pt x="1399899" y="2157612"/>
                </a:cubicBezTo>
                <a:cubicBezTo>
                  <a:pt x="1399899" y="2157612"/>
                  <a:pt x="1400808" y="2158520"/>
                  <a:pt x="1400808" y="2159429"/>
                </a:cubicBezTo>
                <a:cubicBezTo>
                  <a:pt x="1413534" y="2156703"/>
                  <a:pt x="1423534" y="2160337"/>
                  <a:pt x="1437169" y="2153070"/>
                </a:cubicBezTo>
                <a:cubicBezTo>
                  <a:pt x="1436260" y="2153978"/>
                  <a:pt x="1435351" y="2154887"/>
                  <a:pt x="1434442" y="2155795"/>
                </a:cubicBezTo>
                <a:cubicBezTo>
                  <a:pt x="1442623" y="2153978"/>
                  <a:pt x="1450804" y="2152161"/>
                  <a:pt x="1459895" y="2151253"/>
                </a:cubicBezTo>
                <a:cubicBezTo>
                  <a:pt x="1465348" y="2160337"/>
                  <a:pt x="1449895" y="2150345"/>
                  <a:pt x="1450804" y="2158520"/>
                </a:cubicBezTo>
                <a:cubicBezTo>
                  <a:pt x="1456258" y="2159429"/>
                  <a:pt x="1474439" y="2155795"/>
                  <a:pt x="1474439" y="2149436"/>
                </a:cubicBezTo>
                <a:cubicBezTo>
                  <a:pt x="1470803" y="2151253"/>
                  <a:pt x="1466258" y="2153070"/>
                  <a:pt x="1462621" y="2154887"/>
                </a:cubicBezTo>
                <a:cubicBezTo>
                  <a:pt x="1463531" y="2151253"/>
                  <a:pt x="1468985" y="2149436"/>
                  <a:pt x="1473530" y="2146711"/>
                </a:cubicBezTo>
                <a:cubicBezTo>
                  <a:pt x="1474439" y="2146711"/>
                  <a:pt x="1474439" y="2146711"/>
                  <a:pt x="1474439" y="2146711"/>
                </a:cubicBezTo>
                <a:cubicBezTo>
                  <a:pt x="1477166" y="2144894"/>
                  <a:pt x="1479893" y="2143985"/>
                  <a:pt x="1481711" y="2142169"/>
                </a:cubicBezTo>
                <a:cubicBezTo>
                  <a:pt x="1483075" y="2142850"/>
                  <a:pt x="1490063" y="2141998"/>
                  <a:pt x="1491170" y="2142680"/>
                </a:cubicBezTo>
                <a:lnTo>
                  <a:pt x="1490226" y="2143644"/>
                </a:lnTo>
                <a:lnTo>
                  <a:pt x="1488983" y="2143985"/>
                </a:lnTo>
                <a:cubicBezTo>
                  <a:pt x="1488983" y="2143985"/>
                  <a:pt x="1488983" y="2143985"/>
                  <a:pt x="1489892" y="2143985"/>
                </a:cubicBezTo>
                <a:lnTo>
                  <a:pt x="1490226" y="2143644"/>
                </a:lnTo>
                <a:lnTo>
                  <a:pt x="1514209" y="2137059"/>
                </a:lnTo>
                <a:cubicBezTo>
                  <a:pt x="1522390" y="2134447"/>
                  <a:pt x="1530344" y="2131722"/>
                  <a:pt x="1538071" y="2129451"/>
                </a:cubicBezTo>
                <a:cubicBezTo>
                  <a:pt x="1558069" y="2123092"/>
                  <a:pt x="1576250" y="2117641"/>
                  <a:pt x="1596248" y="2117641"/>
                </a:cubicBezTo>
                <a:cubicBezTo>
                  <a:pt x="1599884" y="2109465"/>
                  <a:pt x="1607157" y="2106740"/>
                  <a:pt x="1615338" y="2105831"/>
                </a:cubicBezTo>
                <a:cubicBezTo>
                  <a:pt x="1636245" y="2099473"/>
                  <a:pt x="1652608" y="2087663"/>
                  <a:pt x="1663516" y="2076762"/>
                </a:cubicBezTo>
                <a:cubicBezTo>
                  <a:pt x="1669879" y="2084938"/>
                  <a:pt x="1679879" y="2063136"/>
                  <a:pt x="1689878" y="2063136"/>
                </a:cubicBezTo>
                <a:cubicBezTo>
                  <a:pt x="1688969" y="2060410"/>
                  <a:pt x="1690787" y="2059502"/>
                  <a:pt x="1687151" y="2059502"/>
                </a:cubicBezTo>
                <a:cubicBezTo>
                  <a:pt x="1697605" y="2058594"/>
                  <a:pt x="1703286" y="2052462"/>
                  <a:pt x="1709081" y="2045648"/>
                </a:cubicBezTo>
                <a:lnTo>
                  <a:pt x="1723518" y="2034194"/>
                </a:lnTo>
                <a:lnTo>
                  <a:pt x="1723782" y="2039843"/>
                </a:lnTo>
                <a:cubicBezTo>
                  <a:pt x="1720842" y="2045932"/>
                  <a:pt x="1710104" y="2052916"/>
                  <a:pt x="1708058" y="2060410"/>
                </a:cubicBezTo>
                <a:cubicBezTo>
                  <a:pt x="1691696" y="2060410"/>
                  <a:pt x="1684424" y="2074945"/>
                  <a:pt x="1667152" y="2084938"/>
                </a:cubicBezTo>
                <a:cubicBezTo>
                  <a:pt x="1667152" y="2086300"/>
                  <a:pt x="1667152" y="2089480"/>
                  <a:pt x="1666129" y="2092205"/>
                </a:cubicBezTo>
                <a:lnTo>
                  <a:pt x="1662463" y="2094532"/>
                </a:lnTo>
                <a:lnTo>
                  <a:pt x="1660675" y="2093341"/>
                </a:lnTo>
                <a:cubicBezTo>
                  <a:pt x="1658289" y="2092659"/>
                  <a:pt x="1654426" y="2092205"/>
                  <a:pt x="1653517" y="2091297"/>
                </a:cubicBezTo>
                <a:cubicBezTo>
                  <a:pt x="1644426" y="2094931"/>
                  <a:pt x="1637154" y="2101289"/>
                  <a:pt x="1629882" y="2106740"/>
                </a:cubicBezTo>
                <a:cubicBezTo>
                  <a:pt x="1635336" y="2107649"/>
                  <a:pt x="1639882" y="2109465"/>
                  <a:pt x="1641699" y="2111282"/>
                </a:cubicBezTo>
                <a:cubicBezTo>
                  <a:pt x="1639882" y="2112191"/>
                  <a:pt x="1638063" y="2112191"/>
                  <a:pt x="1636245" y="2113099"/>
                </a:cubicBezTo>
                <a:cubicBezTo>
                  <a:pt x="1636245" y="2114916"/>
                  <a:pt x="1636245" y="2115824"/>
                  <a:pt x="1638972" y="2117641"/>
                </a:cubicBezTo>
                <a:cubicBezTo>
                  <a:pt x="1628973" y="2124000"/>
                  <a:pt x="1627155" y="2120366"/>
                  <a:pt x="1620792" y="2121275"/>
                </a:cubicBezTo>
                <a:cubicBezTo>
                  <a:pt x="1628064" y="2128542"/>
                  <a:pt x="1596248" y="2136718"/>
                  <a:pt x="1589885" y="2144894"/>
                </a:cubicBezTo>
                <a:cubicBezTo>
                  <a:pt x="1589885" y="2142169"/>
                  <a:pt x="1586249" y="2142169"/>
                  <a:pt x="1581704" y="2143985"/>
                </a:cubicBezTo>
                <a:cubicBezTo>
                  <a:pt x="1583522" y="2145802"/>
                  <a:pt x="1585340" y="2144894"/>
                  <a:pt x="1583522" y="2148527"/>
                </a:cubicBezTo>
                <a:cubicBezTo>
                  <a:pt x="1537162" y="2163971"/>
                  <a:pt x="1495346" y="2175780"/>
                  <a:pt x="1452622" y="2188498"/>
                </a:cubicBezTo>
                <a:cubicBezTo>
                  <a:pt x="1437169" y="2187590"/>
                  <a:pt x="1395354" y="2193041"/>
                  <a:pt x="1399899" y="2207575"/>
                </a:cubicBezTo>
                <a:cubicBezTo>
                  <a:pt x="1348993" y="2223927"/>
                  <a:pt x="1293543" y="2227561"/>
                  <a:pt x="1236274" y="2232103"/>
                </a:cubicBezTo>
                <a:cubicBezTo>
                  <a:pt x="1217185" y="2225744"/>
                  <a:pt x="1193550" y="2229377"/>
                  <a:pt x="1175370" y="2230286"/>
                </a:cubicBezTo>
                <a:cubicBezTo>
                  <a:pt x="1178097" y="2230286"/>
                  <a:pt x="1170825" y="2226652"/>
                  <a:pt x="1165370" y="2228469"/>
                </a:cubicBezTo>
                <a:cubicBezTo>
                  <a:pt x="1147190" y="2234828"/>
                  <a:pt x="1178097" y="2240279"/>
                  <a:pt x="1193550" y="2239370"/>
                </a:cubicBezTo>
                <a:cubicBezTo>
                  <a:pt x="1179915" y="2239370"/>
                  <a:pt x="1192641" y="2249363"/>
                  <a:pt x="1195368" y="2252997"/>
                </a:cubicBezTo>
                <a:cubicBezTo>
                  <a:pt x="1224457" y="2255722"/>
                  <a:pt x="1248092" y="2254813"/>
                  <a:pt x="1273544" y="2257539"/>
                </a:cubicBezTo>
                <a:cubicBezTo>
                  <a:pt x="1279908" y="2256630"/>
                  <a:pt x="1280817" y="2252088"/>
                  <a:pt x="1288998" y="2252088"/>
                </a:cubicBezTo>
                <a:cubicBezTo>
                  <a:pt x="1299906" y="2257539"/>
                  <a:pt x="1311723" y="2246637"/>
                  <a:pt x="1324450" y="2246637"/>
                </a:cubicBezTo>
                <a:cubicBezTo>
                  <a:pt x="1332631" y="2245729"/>
                  <a:pt x="1338994" y="2251180"/>
                  <a:pt x="1346266" y="2250271"/>
                </a:cubicBezTo>
                <a:cubicBezTo>
                  <a:pt x="1354448" y="2249363"/>
                  <a:pt x="1361720" y="2242095"/>
                  <a:pt x="1368992" y="2241187"/>
                </a:cubicBezTo>
                <a:cubicBezTo>
                  <a:pt x="1373537" y="2241187"/>
                  <a:pt x="1380809" y="2242095"/>
                  <a:pt x="1384445" y="2242095"/>
                </a:cubicBezTo>
                <a:cubicBezTo>
                  <a:pt x="1384445" y="2242095"/>
                  <a:pt x="1382627" y="2239370"/>
                  <a:pt x="1381718" y="2239370"/>
                </a:cubicBezTo>
                <a:cubicBezTo>
                  <a:pt x="1389900" y="2238462"/>
                  <a:pt x="1393536" y="2242095"/>
                  <a:pt x="1400808" y="2241187"/>
                </a:cubicBezTo>
                <a:cubicBezTo>
                  <a:pt x="1401717" y="2241187"/>
                  <a:pt x="1401717" y="2236645"/>
                  <a:pt x="1402626" y="2235737"/>
                </a:cubicBezTo>
                <a:cubicBezTo>
                  <a:pt x="1410807" y="2231194"/>
                  <a:pt x="1423534" y="2236645"/>
                  <a:pt x="1434442" y="2234828"/>
                </a:cubicBezTo>
                <a:cubicBezTo>
                  <a:pt x="1440805" y="2228469"/>
                  <a:pt x="1424442" y="2230286"/>
                  <a:pt x="1435351" y="2226652"/>
                </a:cubicBezTo>
                <a:cubicBezTo>
                  <a:pt x="1437169" y="2231194"/>
                  <a:pt x="1447168" y="2228469"/>
                  <a:pt x="1451713" y="2230286"/>
                </a:cubicBezTo>
                <a:cubicBezTo>
                  <a:pt x="1457167" y="2220293"/>
                  <a:pt x="1480802" y="2223927"/>
                  <a:pt x="1475348" y="2216659"/>
                </a:cubicBezTo>
                <a:cubicBezTo>
                  <a:pt x="1484438" y="2215751"/>
                  <a:pt x="1497165" y="2214843"/>
                  <a:pt x="1508982" y="2212117"/>
                </a:cubicBezTo>
                <a:cubicBezTo>
                  <a:pt x="1520799" y="2209392"/>
                  <a:pt x="1531707" y="2205758"/>
                  <a:pt x="1539889" y="2203033"/>
                </a:cubicBezTo>
                <a:cubicBezTo>
                  <a:pt x="1537162" y="2203941"/>
                  <a:pt x="1538071" y="2205758"/>
                  <a:pt x="1538071" y="2208484"/>
                </a:cubicBezTo>
                <a:cubicBezTo>
                  <a:pt x="1557160" y="2201216"/>
                  <a:pt x="1563523" y="2199399"/>
                  <a:pt x="1574432" y="2198491"/>
                </a:cubicBezTo>
                <a:cubicBezTo>
                  <a:pt x="1573523" y="2197583"/>
                  <a:pt x="1571704" y="2197583"/>
                  <a:pt x="1570796" y="2196674"/>
                </a:cubicBezTo>
                <a:cubicBezTo>
                  <a:pt x="1584431" y="2192132"/>
                  <a:pt x="1598066" y="2188498"/>
                  <a:pt x="1609884" y="2183048"/>
                </a:cubicBezTo>
                <a:cubicBezTo>
                  <a:pt x="1620792" y="2177597"/>
                  <a:pt x="1630791" y="2173055"/>
                  <a:pt x="1638972" y="2168513"/>
                </a:cubicBezTo>
                <a:cubicBezTo>
                  <a:pt x="1641699" y="2169421"/>
                  <a:pt x="1644426" y="2170330"/>
                  <a:pt x="1648063" y="2170330"/>
                </a:cubicBezTo>
                <a:cubicBezTo>
                  <a:pt x="1652608" y="2163971"/>
                  <a:pt x="1655335" y="2164879"/>
                  <a:pt x="1660789" y="2165788"/>
                </a:cubicBezTo>
                <a:cubicBezTo>
                  <a:pt x="1664425" y="2161245"/>
                  <a:pt x="1659880" y="2156703"/>
                  <a:pt x="1668061" y="2156703"/>
                </a:cubicBezTo>
                <a:cubicBezTo>
                  <a:pt x="1661698" y="2163971"/>
                  <a:pt x="1679879" y="2155795"/>
                  <a:pt x="1685333" y="2154887"/>
                </a:cubicBezTo>
                <a:cubicBezTo>
                  <a:pt x="1683515" y="2152161"/>
                  <a:pt x="1690787" y="2150345"/>
                  <a:pt x="1687151" y="2146711"/>
                </a:cubicBezTo>
                <a:cubicBezTo>
                  <a:pt x="1686242" y="2143985"/>
                  <a:pt x="1679879" y="2148527"/>
                  <a:pt x="1678060" y="2146711"/>
                </a:cubicBezTo>
                <a:cubicBezTo>
                  <a:pt x="1693514" y="2139443"/>
                  <a:pt x="1696241" y="2143077"/>
                  <a:pt x="1699877" y="2149436"/>
                </a:cubicBezTo>
                <a:cubicBezTo>
                  <a:pt x="1695332" y="2153978"/>
                  <a:pt x="1685333" y="2158520"/>
                  <a:pt x="1680788" y="2163971"/>
                </a:cubicBezTo>
                <a:cubicBezTo>
                  <a:pt x="1672606" y="2158520"/>
                  <a:pt x="1648972" y="2174872"/>
                  <a:pt x="1644426" y="2180323"/>
                </a:cubicBezTo>
                <a:cubicBezTo>
                  <a:pt x="1647154" y="2179414"/>
                  <a:pt x="1647154" y="2182139"/>
                  <a:pt x="1649881" y="2181231"/>
                </a:cubicBezTo>
                <a:cubicBezTo>
                  <a:pt x="1649881" y="2179414"/>
                  <a:pt x="1648063" y="2177597"/>
                  <a:pt x="1650790" y="2175780"/>
                </a:cubicBezTo>
                <a:cubicBezTo>
                  <a:pt x="1668970" y="2177597"/>
                  <a:pt x="1681696" y="2165788"/>
                  <a:pt x="1699877" y="2155795"/>
                </a:cubicBezTo>
                <a:cubicBezTo>
                  <a:pt x="1697150" y="2163971"/>
                  <a:pt x="1707149" y="2157612"/>
                  <a:pt x="1709877" y="2162154"/>
                </a:cubicBezTo>
                <a:cubicBezTo>
                  <a:pt x="1690787" y="2172147"/>
                  <a:pt x="1670788" y="2180323"/>
                  <a:pt x="1653517" y="2189407"/>
                </a:cubicBezTo>
                <a:cubicBezTo>
                  <a:pt x="1659880" y="2183048"/>
                  <a:pt x="1644426" y="2188498"/>
                  <a:pt x="1641699" y="2188498"/>
                </a:cubicBezTo>
                <a:cubicBezTo>
                  <a:pt x="1638063" y="2192132"/>
                  <a:pt x="1625337" y="2203033"/>
                  <a:pt x="1621701" y="2202125"/>
                </a:cubicBezTo>
                <a:cubicBezTo>
                  <a:pt x="1624428" y="2201216"/>
                  <a:pt x="1623519" y="2199399"/>
                  <a:pt x="1622610" y="2197583"/>
                </a:cubicBezTo>
                <a:cubicBezTo>
                  <a:pt x="1614429" y="2208484"/>
                  <a:pt x="1598066" y="2211209"/>
                  <a:pt x="1584431" y="2218476"/>
                </a:cubicBezTo>
                <a:cubicBezTo>
                  <a:pt x="1599884" y="2212117"/>
                  <a:pt x="1593521" y="2217568"/>
                  <a:pt x="1606248" y="2214843"/>
                </a:cubicBezTo>
                <a:cubicBezTo>
                  <a:pt x="1595339" y="2221202"/>
                  <a:pt x="1589885" y="2224835"/>
                  <a:pt x="1579886" y="2223019"/>
                </a:cubicBezTo>
                <a:cubicBezTo>
                  <a:pt x="1581704" y="2227561"/>
                  <a:pt x="1581704" y="2227561"/>
                  <a:pt x="1581704" y="2227561"/>
                </a:cubicBezTo>
                <a:cubicBezTo>
                  <a:pt x="1568977" y="2229377"/>
                  <a:pt x="1553524" y="2235737"/>
                  <a:pt x="1538071" y="2243004"/>
                </a:cubicBezTo>
                <a:cubicBezTo>
                  <a:pt x="1529890" y="2245729"/>
                  <a:pt x="1521708" y="2249363"/>
                  <a:pt x="1513527" y="2252088"/>
                </a:cubicBezTo>
                <a:cubicBezTo>
                  <a:pt x="1505346" y="2254813"/>
                  <a:pt x="1497165" y="2256630"/>
                  <a:pt x="1488983" y="2257539"/>
                </a:cubicBezTo>
                <a:cubicBezTo>
                  <a:pt x="1488983" y="2259355"/>
                  <a:pt x="1489892" y="2261172"/>
                  <a:pt x="1487165" y="2262081"/>
                </a:cubicBezTo>
                <a:cubicBezTo>
                  <a:pt x="1458076" y="2263898"/>
                  <a:pt x="1419897" y="2283883"/>
                  <a:pt x="1404444" y="2281158"/>
                </a:cubicBezTo>
                <a:cubicBezTo>
                  <a:pt x="1404444" y="2286608"/>
                  <a:pt x="1418079" y="2285700"/>
                  <a:pt x="1424442" y="2281158"/>
                </a:cubicBezTo>
                <a:cubicBezTo>
                  <a:pt x="1424442" y="2291150"/>
                  <a:pt x="1407171" y="2287517"/>
                  <a:pt x="1399899" y="2287517"/>
                </a:cubicBezTo>
                <a:cubicBezTo>
                  <a:pt x="1400808" y="2287517"/>
                  <a:pt x="1400808" y="2290242"/>
                  <a:pt x="1400808" y="2290242"/>
                </a:cubicBezTo>
                <a:cubicBezTo>
                  <a:pt x="1389900" y="2290242"/>
                  <a:pt x="1384445" y="2284791"/>
                  <a:pt x="1372628" y="2285700"/>
                </a:cubicBezTo>
                <a:cubicBezTo>
                  <a:pt x="1358084" y="2286608"/>
                  <a:pt x="1354448" y="2294784"/>
                  <a:pt x="1335358" y="2295692"/>
                </a:cubicBezTo>
                <a:cubicBezTo>
                  <a:pt x="1339903" y="2287517"/>
                  <a:pt x="1315359" y="2297510"/>
                  <a:pt x="1308087" y="2294784"/>
                </a:cubicBezTo>
                <a:cubicBezTo>
                  <a:pt x="1322632" y="2292059"/>
                  <a:pt x="1314450" y="2292059"/>
                  <a:pt x="1302633" y="2292967"/>
                </a:cubicBezTo>
                <a:cubicBezTo>
                  <a:pt x="1290816" y="2293876"/>
                  <a:pt x="1275362" y="2294784"/>
                  <a:pt x="1275362" y="2300235"/>
                </a:cubicBezTo>
                <a:cubicBezTo>
                  <a:pt x="1284453" y="2299326"/>
                  <a:pt x="1286271" y="2302960"/>
                  <a:pt x="1292634" y="2303868"/>
                </a:cubicBezTo>
                <a:cubicBezTo>
                  <a:pt x="1277181" y="2303868"/>
                  <a:pt x="1284453" y="2305685"/>
                  <a:pt x="1281725" y="2311136"/>
                </a:cubicBezTo>
                <a:cubicBezTo>
                  <a:pt x="1269908" y="2310227"/>
                  <a:pt x="1268090" y="2314770"/>
                  <a:pt x="1259909" y="2315678"/>
                </a:cubicBezTo>
                <a:cubicBezTo>
                  <a:pt x="1260818" y="2311136"/>
                  <a:pt x="1272635" y="2311136"/>
                  <a:pt x="1276271" y="2307502"/>
                </a:cubicBezTo>
                <a:cubicBezTo>
                  <a:pt x="1272635" y="2307502"/>
                  <a:pt x="1269908" y="2306594"/>
                  <a:pt x="1268090" y="2306594"/>
                </a:cubicBezTo>
                <a:cubicBezTo>
                  <a:pt x="1261727" y="2308410"/>
                  <a:pt x="1258091" y="2315678"/>
                  <a:pt x="1251728" y="2310227"/>
                </a:cubicBezTo>
                <a:cubicBezTo>
                  <a:pt x="1251728" y="2312953"/>
                  <a:pt x="1250819" y="2314770"/>
                  <a:pt x="1249001" y="2315678"/>
                </a:cubicBezTo>
                <a:cubicBezTo>
                  <a:pt x="1270817" y="2316586"/>
                  <a:pt x="1286271" y="2317495"/>
                  <a:pt x="1300815" y="2316586"/>
                </a:cubicBezTo>
                <a:cubicBezTo>
                  <a:pt x="1316268" y="2315678"/>
                  <a:pt x="1329904" y="2312953"/>
                  <a:pt x="1350812" y="2306594"/>
                </a:cubicBezTo>
                <a:cubicBezTo>
                  <a:pt x="1362629" y="2307502"/>
                  <a:pt x="1375355" y="2303868"/>
                  <a:pt x="1388081" y="2301143"/>
                </a:cubicBezTo>
                <a:cubicBezTo>
                  <a:pt x="1400808" y="2298418"/>
                  <a:pt x="1413534" y="2296601"/>
                  <a:pt x="1427170" y="2296601"/>
                </a:cubicBezTo>
                <a:cubicBezTo>
                  <a:pt x="1427170" y="2293876"/>
                  <a:pt x="1436260" y="2293876"/>
                  <a:pt x="1434442" y="2291150"/>
                </a:cubicBezTo>
                <a:cubicBezTo>
                  <a:pt x="1468985" y="2286608"/>
                  <a:pt x="1500801" y="2263898"/>
                  <a:pt x="1530798" y="2265714"/>
                </a:cubicBezTo>
                <a:cubicBezTo>
                  <a:pt x="1523526" y="2268440"/>
                  <a:pt x="1512618" y="2270257"/>
                  <a:pt x="1512618" y="2273890"/>
                </a:cubicBezTo>
                <a:cubicBezTo>
                  <a:pt x="1521708" y="2272073"/>
                  <a:pt x="1558978" y="2263898"/>
                  <a:pt x="1548070" y="2256630"/>
                </a:cubicBezTo>
                <a:cubicBezTo>
                  <a:pt x="1554433" y="2254813"/>
                  <a:pt x="1560796" y="2254813"/>
                  <a:pt x="1568977" y="2250271"/>
                </a:cubicBezTo>
                <a:cubicBezTo>
                  <a:pt x="1575340" y="2254813"/>
                  <a:pt x="1556251" y="2255722"/>
                  <a:pt x="1557160" y="2259355"/>
                </a:cubicBezTo>
                <a:cubicBezTo>
                  <a:pt x="1569887" y="2255722"/>
                  <a:pt x="1597157" y="2249363"/>
                  <a:pt x="1602611" y="2238462"/>
                </a:cubicBezTo>
                <a:cubicBezTo>
                  <a:pt x="1627155" y="2230286"/>
                  <a:pt x="1647154" y="2220293"/>
                  <a:pt x="1664425" y="2212117"/>
                </a:cubicBezTo>
                <a:cubicBezTo>
                  <a:pt x="1682606" y="2203033"/>
                  <a:pt x="1698059" y="2193949"/>
                  <a:pt x="1710786" y="2183048"/>
                </a:cubicBezTo>
                <a:cubicBezTo>
                  <a:pt x="1716240" y="2189407"/>
                  <a:pt x="1714422" y="2177597"/>
                  <a:pt x="1719876" y="2175780"/>
                </a:cubicBezTo>
                <a:cubicBezTo>
                  <a:pt x="1726239" y="2173963"/>
                  <a:pt x="1720785" y="2183048"/>
                  <a:pt x="1725330" y="2181231"/>
                </a:cubicBezTo>
                <a:cubicBezTo>
                  <a:pt x="1728057" y="2179414"/>
                  <a:pt x="1728966" y="2180323"/>
                  <a:pt x="1730784" y="2179414"/>
                </a:cubicBezTo>
                <a:cubicBezTo>
                  <a:pt x="1740783" y="2174872"/>
                  <a:pt x="1737147" y="2171238"/>
                  <a:pt x="1742601" y="2167605"/>
                </a:cubicBezTo>
                <a:cubicBezTo>
                  <a:pt x="1748055" y="2169421"/>
                  <a:pt x="1758964" y="2161245"/>
                  <a:pt x="1768054" y="2155795"/>
                </a:cubicBezTo>
                <a:lnTo>
                  <a:pt x="1769861" y="2153185"/>
                </a:lnTo>
                <a:lnTo>
                  <a:pt x="1768963" y="2162154"/>
                </a:lnTo>
                <a:cubicBezTo>
                  <a:pt x="1772599" y="2162154"/>
                  <a:pt x="1778962" y="2158520"/>
                  <a:pt x="1782598" y="2159429"/>
                </a:cubicBezTo>
                <a:cubicBezTo>
                  <a:pt x="1775326" y="2167605"/>
                  <a:pt x="1745328" y="2174872"/>
                  <a:pt x="1733511" y="2191223"/>
                </a:cubicBezTo>
                <a:cubicBezTo>
                  <a:pt x="1729875" y="2187590"/>
                  <a:pt x="1723512" y="2194857"/>
                  <a:pt x="1718058" y="2197583"/>
                </a:cubicBezTo>
                <a:cubicBezTo>
                  <a:pt x="1705331" y="2193041"/>
                  <a:pt x="1668970" y="2211209"/>
                  <a:pt x="1655335" y="2219385"/>
                </a:cubicBezTo>
                <a:cubicBezTo>
                  <a:pt x="1656244" y="2222110"/>
                  <a:pt x="1678060" y="2209392"/>
                  <a:pt x="1671697" y="2215751"/>
                </a:cubicBezTo>
                <a:cubicBezTo>
                  <a:pt x="1663516" y="2218476"/>
                  <a:pt x="1656244" y="2222110"/>
                  <a:pt x="1658062" y="2226652"/>
                </a:cubicBezTo>
                <a:cubicBezTo>
                  <a:pt x="1662607" y="2224835"/>
                  <a:pt x="1671697" y="2217568"/>
                  <a:pt x="1673515" y="2220293"/>
                </a:cubicBezTo>
                <a:cubicBezTo>
                  <a:pt x="1666243" y="2226652"/>
                  <a:pt x="1648972" y="2231194"/>
                  <a:pt x="1657153" y="2238462"/>
                </a:cubicBezTo>
                <a:cubicBezTo>
                  <a:pt x="1646245" y="2243912"/>
                  <a:pt x="1658062" y="2231194"/>
                  <a:pt x="1647154" y="2236645"/>
                </a:cubicBezTo>
                <a:cubicBezTo>
                  <a:pt x="1647154" y="2237553"/>
                  <a:pt x="1645335" y="2239370"/>
                  <a:pt x="1642609" y="2240279"/>
                </a:cubicBezTo>
                <a:cubicBezTo>
                  <a:pt x="1641699" y="2247546"/>
                  <a:pt x="1649881" y="2244821"/>
                  <a:pt x="1654426" y="2245729"/>
                </a:cubicBezTo>
                <a:cubicBezTo>
                  <a:pt x="1643518" y="2254813"/>
                  <a:pt x="1640790" y="2249363"/>
                  <a:pt x="1639882" y="2247546"/>
                </a:cubicBezTo>
                <a:cubicBezTo>
                  <a:pt x="1632609" y="2254813"/>
                  <a:pt x="1648063" y="2250271"/>
                  <a:pt x="1642609" y="2256630"/>
                </a:cubicBezTo>
                <a:cubicBezTo>
                  <a:pt x="1632609" y="2263898"/>
                  <a:pt x="1620792" y="2268440"/>
                  <a:pt x="1614429" y="2270257"/>
                </a:cubicBezTo>
                <a:cubicBezTo>
                  <a:pt x="1618065" y="2269348"/>
                  <a:pt x="1618065" y="2267531"/>
                  <a:pt x="1618974" y="2265714"/>
                </a:cubicBezTo>
                <a:cubicBezTo>
                  <a:pt x="1614429" y="2268440"/>
                  <a:pt x="1606248" y="2265714"/>
                  <a:pt x="1605338" y="2270257"/>
                </a:cubicBezTo>
                <a:cubicBezTo>
                  <a:pt x="1608975" y="2269348"/>
                  <a:pt x="1613520" y="2267531"/>
                  <a:pt x="1614429" y="2269348"/>
                </a:cubicBezTo>
                <a:cubicBezTo>
                  <a:pt x="1600793" y="2278432"/>
                  <a:pt x="1575340" y="2283883"/>
                  <a:pt x="1568068" y="2292967"/>
                </a:cubicBezTo>
                <a:cubicBezTo>
                  <a:pt x="1560796" y="2293876"/>
                  <a:pt x="1571704" y="2287517"/>
                  <a:pt x="1563523" y="2288425"/>
                </a:cubicBezTo>
                <a:cubicBezTo>
                  <a:pt x="1548070" y="2292059"/>
                  <a:pt x="1551706" y="2298418"/>
                  <a:pt x="1541707" y="2302960"/>
                </a:cubicBezTo>
                <a:cubicBezTo>
                  <a:pt x="1538980" y="2301143"/>
                  <a:pt x="1542616" y="2293876"/>
                  <a:pt x="1536253" y="2296601"/>
                </a:cubicBezTo>
                <a:cubicBezTo>
                  <a:pt x="1527162" y="2300235"/>
                  <a:pt x="1509891" y="2301143"/>
                  <a:pt x="1513527" y="2307502"/>
                </a:cubicBezTo>
                <a:cubicBezTo>
                  <a:pt x="1516254" y="2308410"/>
                  <a:pt x="1534434" y="2303868"/>
                  <a:pt x="1528071" y="2306594"/>
                </a:cubicBezTo>
                <a:cubicBezTo>
                  <a:pt x="1511709" y="2308410"/>
                  <a:pt x="1501710" y="2313861"/>
                  <a:pt x="1492619" y="2310227"/>
                </a:cubicBezTo>
                <a:cubicBezTo>
                  <a:pt x="1482620" y="2314770"/>
                  <a:pt x="1497165" y="2317495"/>
                  <a:pt x="1487165" y="2320220"/>
                </a:cubicBezTo>
                <a:cubicBezTo>
                  <a:pt x="1482620" y="2320220"/>
                  <a:pt x="1485347" y="2314770"/>
                  <a:pt x="1479893" y="2316586"/>
                </a:cubicBezTo>
                <a:cubicBezTo>
                  <a:pt x="1477166" y="2319312"/>
                  <a:pt x="1448986" y="2332938"/>
                  <a:pt x="1460804" y="2323854"/>
                </a:cubicBezTo>
                <a:cubicBezTo>
                  <a:pt x="1449895" y="2328396"/>
                  <a:pt x="1447168" y="2328396"/>
                  <a:pt x="1430806" y="2332938"/>
                </a:cubicBezTo>
                <a:cubicBezTo>
                  <a:pt x="1429897" y="2330213"/>
                  <a:pt x="1430806" y="2326579"/>
                  <a:pt x="1427170" y="2327488"/>
                </a:cubicBezTo>
                <a:cubicBezTo>
                  <a:pt x="1404444" y="2334755"/>
                  <a:pt x="1381718" y="2337480"/>
                  <a:pt x="1360811" y="2340206"/>
                </a:cubicBezTo>
                <a:cubicBezTo>
                  <a:pt x="1338994" y="2342931"/>
                  <a:pt x="1318995" y="2345656"/>
                  <a:pt x="1298088" y="2349290"/>
                </a:cubicBezTo>
                <a:cubicBezTo>
                  <a:pt x="1297179" y="2346564"/>
                  <a:pt x="1301724" y="2344748"/>
                  <a:pt x="1298088" y="2344748"/>
                </a:cubicBezTo>
                <a:cubicBezTo>
                  <a:pt x="1281725" y="2348381"/>
                  <a:pt x="1268999" y="2351106"/>
                  <a:pt x="1258091" y="2345656"/>
                </a:cubicBezTo>
                <a:cubicBezTo>
                  <a:pt x="1258091" y="2347473"/>
                  <a:pt x="1259909" y="2348381"/>
                  <a:pt x="1261727" y="2349290"/>
                </a:cubicBezTo>
                <a:cubicBezTo>
                  <a:pt x="1249910" y="2347473"/>
                  <a:pt x="1234456" y="2351106"/>
                  <a:pt x="1224457" y="2353832"/>
                </a:cubicBezTo>
                <a:cubicBezTo>
                  <a:pt x="1232638" y="2359282"/>
                  <a:pt x="1247183" y="2353832"/>
                  <a:pt x="1249910" y="2363824"/>
                </a:cubicBezTo>
                <a:cubicBezTo>
                  <a:pt x="1230820" y="2363824"/>
                  <a:pt x="1221730" y="2351106"/>
                  <a:pt x="1199004" y="2354740"/>
                </a:cubicBezTo>
                <a:cubicBezTo>
                  <a:pt x="1195368" y="2352015"/>
                  <a:pt x="1206276" y="2349290"/>
                  <a:pt x="1199004" y="2349290"/>
                </a:cubicBezTo>
                <a:cubicBezTo>
                  <a:pt x="1190823" y="2351106"/>
                  <a:pt x="1188096" y="2351106"/>
                  <a:pt x="1182642" y="2347473"/>
                </a:cubicBezTo>
                <a:cubicBezTo>
                  <a:pt x="1182642" y="2352923"/>
                  <a:pt x="1173552" y="2352923"/>
                  <a:pt x="1168097" y="2354740"/>
                </a:cubicBezTo>
                <a:cubicBezTo>
                  <a:pt x="1145372" y="2347473"/>
                  <a:pt x="1123555" y="2356557"/>
                  <a:pt x="1103557" y="2346564"/>
                </a:cubicBezTo>
                <a:cubicBezTo>
                  <a:pt x="1091739" y="2346564"/>
                  <a:pt x="1079013" y="2346564"/>
                  <a:pt x="1066286" y="2345656"/>
                </a:cubicBezTo>
                <a:cubicBezTo>
                  <a:pt x="1053560" y="2343839"/>
                  <a:pt x="1039925" y="2342022"/>
                  <a:pt x="1026289" y="2340206"/>
                </a:cubicBezTo>
                <a:cubicBezTo>
                  <a:pt x="999928" y="2334755"/>
                  <a:pt x="975384" y="2329304"/>
                  <a:pt x="958113" y="2322945"/>
                </a:cubicBezTo>
                <a:cubicBezTo>
                  <a:pt x="955386" y="2326579"/>
                  <a:pt x="942659" y="2321128"/>
                  <a:pt x="942659" y="2327488"/>
                </a:cubicBezTo>
                <a:cubicBezTo>
                  <a:pt x="928115" y="2317495"/>
                  <a:pt x="917207" y="2324762"/>
                  <a:pt x="908116" y="2314770"/>
                </a:cubicBezTo>
                <a:cubicBezTo>
                  <a:pt x="910843" y="2315678"/>
                  <a:pt x="914480" y="2316586"/>
                  <a:pt x="913570" y="2313861"/>
                </a:cubicBezTo>
                <a:cubicBezTo>
                  <a:pt x="908116" y="2311136"/>
                  <a:pt x="907207" y="2311136"/>
                  <a:pt x="895390" y="2307502"/>
                </a:cubicBezTo>
                <a:cubicBezTo>
                  <a:pt x="894481" y="2309319"/>
                  <a:pt x="894481" y="2312044"/>
                  <a:pt x="888118" y="2310227"/>
                </a:cubicBezTo>
                <a:cubicBezTo>
                  <a:pt x="882663" y="2298418"/>
                  <a:pt x="858120" y="2301143"/>
                  <a:pt x="844485" y="2299326"/>
                </a:cubicBezTo>
                <a:cubicBezTo>
                  <a:pt x="844485" y="2296601"/>
                  <a:pt x="849030" y="2297510"/>
                  <a:pt x="850848" y="2296601"/>
                </a:cubicBezTo>
                <a:cubicBezTo>
                  <a:pt x="840849" y="2292967"/>
                  <a:pt x="821759" y="2284791"/>
                  <a:pt x="817214" y="2291150"/>
                </a:cubicBezTo>
                <a:cubicBezTo>
                  <a:pt x="823577" y="2294784"/>
                  <a:pt x="828122" y="2288425"/>
                  <a:pt x="830849" y="2294784"/>
                </a:cubicBezTo>
                <a:cubicBezTo>
                  <a:pt x="827213" y="2293876"/>
                  <a:pt x="826304" y="2296601"/>
                  <a:pt x="824486" y="2296601"/>
                </a:cubicBezTo>
                <a:cubicBezTo>
                  <a:pt x="798124" y="2278432"/>
                  <a:pt x="757218" y="2265714"/>
                  <a:pt x="738128" y="2259355"/>
                </a:cubicBezTo>
                <a:cubicBezTo>
                  <a:pt x="730856" y="2256630"/>
                  <a:pt x="729947" y="2251180"/>
                  <a:pt x="727220" y="2249363"/>
                </a:cubicBezTo>
                <a:cubicBezTo>
                  <a:pt x="719039" y="2245729"/>
                  <a:pt x="709949" y="2248454"/>
                  <a:pt x="697222" y="2240279"/>
                </a:cubicBezTo>
                <a:cubicBezTo>
                  <a:pt x="699040" y="2241187"/>
                  <a:pt x="693586" y="2238462"/>
                  <a:pt x="687223" y="2234828"/>
                </a:cubicBezTo>
                <a:cubicBezTo>
                  <a:pt x="684496" y="2233920"/>
                  <a:pt x="659043" y="2217568"/>
                  <a:pt x="649953" y="2219385"/>
                </a:cubicBezTo>
                <a:cubicBezTo>
                  <a:pt x="647226" y="2222110"/>
                  <a:pt x="669043" y="2231194"/>
                  <a:pt x="659952" y="2230286"/>
                </a:cubicBezTo>
                <a:cubicBezTo>
                  <a:pt x="651771" y="2224835"/>
                  <a:pt x="649044" y="2222110"/>
                  <a:pt x="639954" y="2219385"/>
                </a:cubicBezTo>
                <a:cubicBezTo>
                  <a:pt x="642681" y="2216659"/>
                  <a:pt x="639954" y="2213934"/>
                  <a:pt x="636318" y="2212117"/>
                </a:cubicBezTo>
                <a:cubicBezTo>
                  <a:pt x="632682" y="2209392"/>
                  <a:pt x="627227" y="2207575"/>
                  <a:pt x="624500" y="2207575"/>
                </a:cubicBezTo>
                <a:cubicBezTo>
                  <a:pt x="630863" y="2213934"/>
                  <a:pt x="641772" y="2220293"/>
                  <a:pt x="642681" y="2226652"/>
                </a:cubicBezTo>
                <a:cubicBezTo>
                  <a:pt x="628136" y="2216659"/>
                  <a:pt x="603593" y="2193041"/>
                  <a:pt x="598138" y="2205758"/>
                </a:cubicBezTo>
                <a:cubicBezTo>
                  <a:pt x="599048" y="2204850"/>
                  <a:pt x="595412" y="2201216"/>
                  <a:pt x="593593" y="2203033"/>
                </a:cubicBezTo>
                <a:cubicBezTo>
                  <a:pt x="601775" y="2212117"/>
                  <a:pt x="596320" y="2212117"/>
                  <a:pt x="602684" y="2220293"/>
                </a:cubicBezTo>
                <a:cubicBezTo>
                  <a:pt x="589957" y="2205758"/>
                  <a:pt x="574504" y="2198491"/>
                  <a:pt x="559959" y="2190315"/>
                </a:cubicBezTo>
                <a:cubicBezTo>
                  <a:pt x="546324" y="2183048"/>
                  <a:pt x="530871" y="2175780"/>
                  <a:pt x="523598" y="2157612"/>
                </a:cubicBezTo>
                <a:cubicBezTo>
                  <a:pt x="521780" y="2159429"/>
                  <a:pt x="524507" y="2162154"/>
                  <a:pt x="522690" y="2163971"/>
                </a:cubicBezTo>
                <a:cubicBezTo>
                  <a:pt x="515417" y="2159429"/>
                  <a:pt x="519053" y="2155795"/>
                  <a:pt x="508145" y="2150345"/>
                </a:cubicBezTo>
                <a:cubicBezTo>
                  <a:pt x="507236" y="2152161"/>
                  <a:pt x="503600" y="2150345"/>
                  <a:pt x="501782" y="2153070"/>
                </a:cubicBezTo>
                <a:cubicBezTo>
                  <a:pt x="496328" y="2147619"/>
                  <a:pt x="489965" y="2143077"/>
                  <a:pt x="488146" y="2138535"/>
                </a:cubicBezTo>
                <a:cubicBezTo>
                  <a:pt x="497237" y="2146711"/>
                  <a:pt x="503600" y="2147619"/>
                  <a:pt x="508145" y="2144894"/>
                </a:cubicBezTo>
                <a:cubicBezTo>
                  <a:pt x="491783" y="2134901"/>
                  <a:pt x="489056" y="2124000"/>
                  <a:pt x="469966" y="2119458"/>
                </a:cubicBezTo>
                <a:cubicBezTo>
                  <a:pt x="479965" y="2124909"/>
                  <a:pt x="474511" y="2127634"/>
                  <a:pt x="484510" y="2133993"/>
                </a:cubicBezTo>
                <a:cubicBezTo>
                  <a:pt x="479965" y="2134901"/>
                  <a:pt x="477238" y="2140352"/>
                  <a:pt x="469057" y="2133993"/>
                </a:cubicBezTo>
                <a:cubicBezTo>
                  <a:pt x="470875" y="2131267"/>
                  <a:pt x="473602" y="2130359"/>
                  <a:pt x="470875" y="2127634"/>
                </a:cubicBezTo>
                <a:cubicBezTo>
                  <a:pt x="468148" y="2133084"/>
                  <a:pt x="436332" y="2113099"/>
                  <a:pt x="424515" y="2101289"/>
                </a:cubicBezTo>
                <a:cubicBezTo>
                  <a:pt x="426333" y="2094931"/>
                  <a:pt x="432696" y="2103106"/>
                  <a:pt x="434514" y="2098564"/>
                </a:cubicBezTo>
                <a:cubicBezTo>
                  <a:pt x="430878" y="2097656"/>
                  <a:pt x="426333" y="2093114"/>
                  <a:pt x="420879" y="2088571"/>
                </a:cubicBezTo>
                <a:cubicBezTo>
                  <a:pt x="422697" y="2094931"/>
                  <a:pt x="421788" y="2093114"/>
                  <a:pt x="417242" y="2096747"/>
                </a:cubicBezTo>
                <a:cubicBezTo>
                  <a:pt x="409061" y="2091297"/>
                  <a:pt x="417242" y="2090388"/>
                  <a:pt x="411788" y="2085846"/>
                </a:cubicBezTo>
                <a:cubicBezTo>
                  <a:pt x="408152" y="2090388"/>
                  <a:pt x="398153" y="2077670"/>
                  <a:pt x="393608" y="2079487"/>
                </a:cubicBezTo>
                <a:cubicBezTo>
                  <a:pt x="388154" y="2066769"/>
                  <a:pt x="381790" y="2067678"/>
                  <a:pt x="380881" y="2071311"/>
                </a:cubicBezTo>
                <a:cubicBezTo>
                  <a:pt x="375427" y="2061319"/>
                  <a:pt x="371791" y="2059502"/>
                  <a:pt x="369064" y="2050418"/>
                </a:cubicBezTo>
                <a:cubicBezTo>
                  <a:pt x="363610" y="2049509"/>
                  <a:pt x="368155" y="2052235"/>
                  <a:pt x="364519" y="2054960"/>
                </a:cubicBezTo>
                <a:cubicBezTo>
                  <a:pt x="357247" y="2044967"/>
                  <a:pt x="357247" y="2046784"/>
                  <a:pt x="349066" y="2041334"/>
                </a:cubicBezTo>
                <a:cubicBezTo>
                  <a:pt x="347248" y="2037700"/>
                  <a:pt x="347248" y="2034066"/>
                  <a:pt x="345430" y="2029524"/>
                </a:cubicBezTo>
                <a:cubicBezTo>
                  <a:pt x="339066" y="2027707"/>
                  <a:pt x="336339" y="2021348"/>
                  <a:pt x="339975" y="2030432"/>
                </a:cubicBezTo>
                <a:cubicBezTo>
                  <a:pt x="316341" y="2008630"/>
                  <a:pt x="321795" y="1989553"/>
                  <a:pt x="309069" y="1980469"/>
                </a:cubicBezTo>
                <a:cubicBezTo>
                  <a:pt x="316341" y="1972293"/>
                  <a:pt x="303614" y="1965026"/>
                  <a:pt x="293615" y="1958667"/>
                </a:cubicBezTo>
                <a:cubicBezTo>
                  <a:pt x="293615" y="1954125"/>
                  <a:pt x="303614" y="1961392"/>
                  <a:pt x="298160" y="1955033"/>
                </a:cubicBezTo>
                <a:cubicBezTo>
                  <a:pt x="290888" y="1951399"/>
                  <a:pt x="286343" y="1946857"/>
                  <a:pt x="280889" y="1936864"/>
                </a:cubicBezTo>
                <a:cubicBezTo>
                  <a:pt x="275435" y="1937773"/>
                  <a:pt x="279980" y="1943224"/>
                  <a:pt x="278162" y="1945949"/>
                </a:cubicBezTo>
                <a:cubicBezTo>
                  <a:pt x="276344" y="1939590"/>
                  <a:pt x="269071" y="1933231"/>
                  <a:pt x="269071" y="1931414"/>
                </a:cubicBezTo>
                <a:cubicBezTo>
                  <a:pt x="272708" y="1934139"/>
                  <a:pt x="275435" y="1935048"/>
                  <a:pt x="278162" y="1935048"/>
                </a:cubicBezTo>
                <a:cubicBezTo>
                  <a:pt x="273617" y="1929597"/>
                  <a:pt x="274525" y="1926872"/>
                  <a:pt x="269071" y="1920513"/>
                </a:cubicBezTo>
                <a:cubicBezTo>
                  <a:pt x="265435" y="1923238"/>
                  <a:pt x="265435" y="1923238"/>
                  <a:pt x="265435" y="1923238"/>
                </a:cubicBezTo>
                <a:cubicBezTo>
                  <a:pt x="257254" y="1898711"/>
                  <a:pt x="230892" y="1876000"/>
                  <a:pt x="230892" y="1863282"/>
                </a:cubicBezTo>
                <a:cubicBezTo>
                  <a:pt x="226347" y="1855106"/>
                  <a:pt x="223620" y="1860557"/>
                  <a:pt x="219984" y="1856923"/>
                </a:cubicBezTo>
                <a:cubicBezTo>
                  <a:pt x="221802" y="1855106"/>
                  <a:pt x="223620" y="1856015"/>
                  <a:pt x="225438" y="1856923"/>
                </a:cubicBezTo>
                <a:cubicBezTo>
                  <a:pt x="223620" y="1849656"/>
                  <a:pt x="197258" y="1826036"/>
                  <a:pt x="212712" y="1837846"/>
                </a:cubicBezTo>
                <a:cubicBezTo>
                  <a:pt x="205440" y="1826036"/>
                  <a:pt x="198167" y="1826036"/>
                  <a:pt x="197258" y="1816952"/>
                </a:cubicBezTo>
                <a:cubicBezTo>
                  <a:pt x="200894" y="1822403"/>
                  <a:pt x="203622" y="1820586"/>
                  <a:pt x="200894" y="1815136"/>
                </a:cubicBezTo>
                <a:cubicBezTo>
                  <a:pt x="200894" y="1819678"/>
                  <a:pt x="198167" y="1818769"/>
                  <a:pt x="193622" y="1812410"/>
                </a:cubicBezTo>
                <a:cubicBezTo>
                  <a:pt x="194531" y="1808776"/>
                  <a:pt x="191804" y="1802418"/>
                  <a:pt x="190895" y="1797875"/>
                </a:cubicBezTo>
                <a:cubicBezTo>
                  <a:pt x="190895" y="1806051"/>
                  <a:pt x="181805" y="1787883"/>
                  <a:pt x="180896" y="1783341"/>
                </a:cubicBezTo>
                <a:cubicBezTo>
                  <a:pt x="181805" y="1785158"/>
                  <a:pt x="183623" y="1787883"/>
                  <a:pt x="184532" y="1787883"/>
                </a:cubicBezTo>
                <a:cubicBezTo>
                  <a:pt x="182714" y="1782432"/>
                  <a:pt x="177260" y="1767897"/>
                  <a:pt x="171806" y="1765172"/>
                </a:cubicBezTo>
                <a:cubicBezTo>
                  <a:pt x="170897" y="1767897"/>
                  <a:pt x="177260" y="1775165"/>
                  <a:pt x="174533" y="1776982"/>
                </a:cubicBezTo>
                <a:cubicBezTo>
                  <a:pt x="167261" y="1769714"/>
                  <a:pt x="169988" y="1765172"/>
                  <a:pt x="166352" y="1756088"/>
                </a:cubicBezTo>
                <a:cubicBezTo>
                  <a:pt x="155443" y="1756088"/>
                  <a:pt x="159080" y="1727018"/>
                  <a:pt x="148171" y="1729744"/>
                </a:cubicBezTo>
                <a:cubicBezTo>
                  <a:pt x="155443" y="1738828"/>
                  <a:pt x="156352" y="1748821"/>
                  <a:pt x="158170" y="1756996"/>
                </a:cubicBezTo>
                <a:cubicBezTo>
                  <a:pt x="159989" y="1765172"/>
                  <a:pt x="161806" y="1772440"/>
                  <a:pt x="170897" y="1776073"/>
                </a:cubicBezTo>
                <a:cubicBezTo>
                  <a:pt x="163625" y="1779707"/>
                  <a:pt x="172715" y="1786066"/>
                  <a:pt x="177260" y="1798784"/>
                </a:cubicBezTo>
                <a:cubicBezTo>
                  <a:pt x="171806" y="1797875"/>
                  <a:pt x="176351" y="1804234"/>
                  <a:pt x="175442" y="1806051"/>
                </a:cubicBezTo>
                <a:cubicBezTo>
                  <a:pt x="167261" y="1795150"/>
                  <a:pt x="172715" y="1798784"/>
                  <a:pt x="171806" y="1795150"/>
                </a:cubicBezTo>
                <a:cubicBezTo>
                  <a:pt x="169079" y="1793333"/>
                  <a:pt x="166352" y="1786066"/>
                  <a:pt x="163625" y="1789700"/>
                </a:cubicBezTo>
                <a:cubicBezTo>
                  <a:pt x="164533" y="1792425"/>
                  <a:pt x="168170" y="1796059"/>
                  <a:pt x="166352" y="1797875"/>
                </a:cubicBezTo>
                <a:cubicBezTo>
                  <a:pt x="161806" y="1786974"/>
                  <a:pt x="156352" y="1782432"/>
                  <a:pt x="152716" y="1782432"/>
                </a:cubicBezTo>
                <a:cubicBezTo>
                  <a:pt x="149989" y="1775165"/>
                  <a:pt x="146353" y="1769714"/>
                  <a:pt x="141808" y="1761539"/>
                </a:cubicBezTo>
                <a:cubicBezTo>
                  <a:pt x="138172" y="1754271"/>
                  <a:pt x="132718" y="1745187"/>
                  <a:pt x="126355" y="1729744"/>
                </a:cubicBezTo>
                <a:cubicBezTo>
                  <a:pt x="126355" y="1723385"/>
                  <a:pt x="132718" y="1731561"/>
                  <a:pt x="129991" y="1722476"/>
                </a:cubicBezTo>
                <a:cubicBezTo>
                  <a:pt x="107265" y="1690681"/>
                  <a:pt x="103629" y="1654344"/>
                  <a:pt x="91811" y="1628000"/>
                </a:cubicBezTo>
                <a:cubicBezTo>
                  <a:pt x="93630" y="1620733"/>
                  <a:pt x="101811" y="1629817"/>
                  <a:pt x="97266" y="1617099"/>
                </a:cubicBezTo>
                <a:cubicBezTo>
                  <a:pt x="92721" y="1610740"/>
                  <a:pt x="90902" y="1613465"/>
                  <a:pt x="88175" y="1617099"/>
                </a:cubicBezTo>
                <a:cubicBezTo>
                  <a:pt x="84539" y="1590755"/>
                  <a:pt x="69995" y="1577128"/>
                  <a:pt x="62723" y="1548967"/>
                </a:cubicBezTo>
                <a:cubicBezTo>
                  <a:pt x="70904" y="1534432"/>
                  <a:pt x="49087" y="1499004"/>
                  <a:pt x="55451" y="1479927"/>
                </a:cubicBezTo>
                <a:cubicBezTo>
                  <a:pt x="56360" y="1493553"/>
                  <a:pt x="59996" y="1509905"/>
                  <a:pt x="67268" y="1515355"/>
                </a:cubicBezTo>
                <a:cubicBezTo>
                  <a:pt x="69086" y="1503546"/>
                  <a:pt x="62723" y="1470842"/>
                  <a:pt x="54541" y="1477201"/>
                </a:cubicBezTo>
                <a:cubicBezTo>
                  <a:pt x="55451" y="1460850"/>
                  <a:pt x="41815" y="1449949"/>
                  <a:pt x="49087" y="1442681"/>
                </a:cubicBezTo>
                <a:cubicBezTo>
                  <a:pt x="38179" y="1441773"/>
                  <a:pt x="33634" y="1409070"/>
                  <a:pt x="34543" y="1389993"/>
                </a:cubicBezTo>
                <a:cubicBezTo>
                  <a:pt x="34543" y="1392718"/>
                  <a:pt x="31816" y="1386359"/>
                  <a:pt x="30907" y="1379092"/>
                </a:cubicBezTo>
                <a:cubicBezTo>
                  <a:pt x="29089" y="1360014"/>
                  <a:pt x="25453" y="1339121"/>
                  <a:pt x="23635" y="1318227"/>
                </a:cubicBezTo>
                <a:cubicBezTo>
                  <a:pt x="22726" y="1301875"/>
                  <a:pt x="22726" y="1286432"/>
                  <a:pt x="23635" y="1270989"/>
                </a:cubicBezTo>
                <a:cubicBezTo>
                  <a:pt x="22726" y="1270989"/>
                  <a:pt x="20908" y="1270989"/>
                  <a:pt x="19090" y="1271897"/>
                </a:cubicBezTo>
                <a:cubicBezTo>
                  <a:pt x="19999" y="1254637"/>
                  <a:pt x="20908" y="1236469"/>
                  <a:pt x="22726" y="1219209"/>
                </a:cubicBezTo>
                <a:cubicBezTo>
                  <a:pt x="21817" y="1219209"/>
                  <a:pt x="21817" y="1220117"/>
                  <a:pt x="20908" y="1219209"/>
                </a:cubicBezTo>
                <a:cubicBezTo>
                  <a:pt x="23635" y="1211036"/>
                  <a:pt x="22726" y="1207402"/>
                  <a:pt x="23635" y="1199227"/>
                </a:cubicBezTo>
                <a:cubicBezTo>
                  <a:pt x="24544" y="1193776"/>
                  <a:pt x="24544" y="1187418"/>
                  <a:pt x="25453" y="1181966"/>
                </a:cubicBezTo>
                <a:cubicBezTo>
                  <a:pt x="22726" y="1174699"/>
                  <a:pt x="19999" y="1161074"/>
                  <a:pt x="19090" y="1153807"/>
                </a:cubicBezTo>
                <a:cubicBezTo>
                  <a:pt x="19090" y="1159256"/>
                  <a:pt x="15453" y="1157440"/>
                  <a:pt x="16363" y="1164707"/>
                </a:cubicBezTo>
                <a:cubicBezTo>
                  <a:pt x="18180" y="1177425"/>
                  <a:pt x="17272" y="1192867"/>
                  <a:pt x="11817" y="1201952"/>
                </a:cubicBezTo>
                <a:cubicBezTo>
                  <a:pt x="12727" y="1208311"/>
                  <a:pt x="13635" y="1208311"/>
                  <a:pt x="16363" y="1204677"/>
                </a:cubicBezTo>
                <a:cubicBezTo>
                  <a:pt x="12727" y="1238286"/>
                  <a:pt x="17272" y="1263722"/>
                  <a:pt x="10908" y="1294608"/>
                </a:cubicBezTo>
                <a:cubicBezTo>
                  <a:pt x="16363" y="1286432"/>
                  <a:pt x="16363" y="1322769"/>
                  <a:pt x="10908" y="1314593"/>
                </a:cubicBezTo>
                <a:cubicBezTo>
                  <a:pt x="14544" y="1333670"/>
                  <a:pt x="19090" y="1359106"/>
                  <a:pt x="21817" y="1383634"/>
                </a:cubicBezTo>
                <a:cubicBezTo>
                  <a:pt x="22726" y="1395443"/>
                  <a:pt x="23635" y="1408161"/>
                  <a:pt x="23635" y="1419062"/>
                </a:cubicBezTo>
                <a:cubicBezTo>
                  <a:pt x="23635" y="1425421"/>
                  <a:pt x="23635" y="1430872"/>
                  <a:pt x="23635" y="1436322"/>
                </a:cubicBezTo>
                <a:cubicBezTo>
                  <a:pt x="23635" y="1440864"/>
                  <a:pt x="23635" y="1446315"/>
                  <a:pt x="23635" y="1450857"/>
                </a:cubicBezTo>
                <a:cubicBezTo>
                  <a:pt x="21817" y="1436322"/>
                  <a:pt x="13635" y="1410886"/>
                  <a:pt x="17272" y="1398168"/>
                </a:cubicBezTo>
                <a:cubicBezTo>
                  <a:pt x="11817" y="1406344"/>
                  <a:pt x="14544" y="1385450"/>
                  <a:pt x="16363" y="1383634"/>
                </a:cubicBezTo>
                <a:cubicBezTo>
                  <a:pt x="12727" y="1384542"/>
                  <a:pt x="12727" y="1384542"/>
                  <a:pt x="12727" y="1384542"/>
                </a:cubicBezTo>
                <a:cubicBezTo>
                  <a:pt x="1818" y="1321861"/>
                  <a:pt x="909" y="1256454"/>
                  <a:pt x="0" y="1192867"/>
                </a:cubicBezTo>
                <a:cubicBezTo>
                  <a:pt x="1818" y="1161074"/>
                  <a:pt x="3636" y="1130187"/>
                  <a:pt x="5454" y="1099297"/>
                </a:cubicBezTo>
                <a:cubicBezTo>
                  <a:pt x="6363" y="1092031"/>
                  <a:pt x="7272" y="1084763"/>
                  <a:pt x="7272" y="1077496"/>
                </a:cubicBezTo>
                <a:cubicBezTo>
                  <a:pt x="8181" y="1070228"/>
                  <a:pt x="9090" y="1062962"/>
                  <a:pt x="9999" y="1055694"/>
                </a:cubicBezTo>
                <a:cubicBezTo>
                  <a:pt x="12727" y="1041160"/>
                  <a:pt x="14544" y="1027533"/>
                  <a:pt x="16363" y="1013907"/>
                </a:cubicBezTo>
                <a:cubicBezTo>
                  <a:pt x="23635" y="1003006"/>
                  <a:pt x="21817" y="962128"/>
                  <a:pt x="36361" y="953042"/>
                </a:cubicBezTo>
                <a:cubicBezTo>
                  <a:pt x="37270" y="936691"/>
                  <a:pt x="37270" y="931240"/>
                  <a:pt x="44542" y="916706"/>
                </a:cubicBezTo>
                <a:cubicBezTo>
                  <a:pt x="34543" y="920339"/>
                  <a:pt x="48178" y="898538"/>
                  <a:pt x="40906" y="900354"/>
                </a:cubicBezTo>
                <a:cubicBezTo>
                  <a:pt x="47269" y="888545"/>
                  <a:pt x="44542" y="871285"/>
                  <a:pt x="50905" y="866743"/>
                </a:cubicBezTo>
                <a:cubicBezTo>
                  <a:pt x="48178" y="884911"/>
                  <a:pt x="40906" y="894903"/>
                  <a:pt x="46360" y="902170"/>
                </a:cubicBezTo>
                <a:cubicBezTo>
                  <a:pt x="49087" y="884911"/>
                  <a:pt x="58177" y="868559"/>
                  <a:pt x="54541" y="855842"/>
                </a:cubicBezTo>
                <a:cubicBezTo>
                  <a:pt x="59087" y="843124"/>
                  <a:pt x="73631" y="821321"/>
                  <a:pt x="71813" y="809512"/>
                </a:cubicBezTo>
                <a:cubicBezTo>
                  <a:pt x="79085" y="810420"/>
                  <a:pt x="76358" y="794068"/>
                  <a:pt x="82721" y="788618"/>
                </a:cubicBezTo>
                <a:cubicBezTo>
                  <a:pt x="85448" y="788618"/>
                  <a:pt x="84539" y="794068"/>
                  <a:pt x="87266" y="790435"/>
                </a:cubicBezTo>
                <a:cubicBezTo>
                  <a:pt x="93630" y="781351"/>
                  <a:pt x="92721" y="765908"/>
                  <a:pt x="99084" y="758640"/>
                </a:cubicBezTo>
                <a:cubicBezTo>
                  <a:pt x="98175" y="761365"/>
                  <a:pt x="97266" y="764999"/>
                  <a:pt x="99993" y="764999"/>
                </a:cubicBezTo>
                <a:cubicBezTo>
                  <a:pt x="104538" y="756824"/>
                  <a:pt x="100902" y="755915"/>
                  <a:pt x="104538" y="747739"/>
                </a:cubicBezTo>
                <a:cubicBezTo>
                  <a:pt x="109992" y="749556"/>
                  <a:pt x="102720" y="760457"/>
                  <a:pt x="102720" y="765908"/>
                </a:cubicBezTo>
                <a:cubicBezTo>
                  <a:pt x="96357" y="769542"/>
                  <a:pt x="84539" y="800428"/>
                  <a:pt x="86358" y="805878"/>
                </a:cubicBezTo>
                <a:cubicBezTo>
                  <a:pt x="91811" y="797702"/>
                  <a:pt x="96357" y="795886"/>
                  <a:pt x="95448" y="784985"/>
                </a:cubicBezTo>
                <a:cubicBezTo>
                  <a:pt x="99993" y="784076"/>
                  <a:pt x="96357" y="791343"/>
                  <a:pt x="99084" y="792252"/>
                </a:cubicBezTo>
                <a:cubicBezTo>
                  <a:pt x="95448" y="801336"/>
                  <a:pt x="90902" y="799519"/>
                  <a:pt x="88175" y="809512"/>
                </a:cubicBezTo>
                <a:cubicBezTo>
                  <a:pt x="91811" y="809512"/>
                  <a:pt x="95448" y="804061"/>
                  <a:pt x="99993" y="802245"/>
                </a:cubicBezTo>
                <a:cubicBezTo>
                  <a:pt x="97266" y="811329"/>
                  <a:pt x="91811" y="806786"/>
                  <a:pt x="88175" y="815870"/>
                </a:cubicBezTo>
                <a:cubicBezTo>
                  <a:pt x="89994" y="819505"/>
                  <a:pt x="96357" y="809512"/>
                  <a:pt x="94539" y="817688"/>
                </a:cubicBezTo>
                <a:cubicBezTo>
                  <a:pt x="92721" y="818596"/>
                  <a:pt x="91811" y="819505"/>
                  <a:pt x="91811" y="821321"/>
                </a:cubicBezTo>
                <a:cubicBezTo>
                  <a:pt x="92721" y="821321"/>
                  <a:pt x="93630" y="821321"/>
                  <a:pt x="94539" y="822230"/>
                </a:cubicBezTo>
                <a:cubicBezTo>
                  <a:pt x="96357" y="823138"/>
                  <a:pt x="97266" y="824047"/>
                  <a:pt x="99084" y="824955"/>
                </a:cubicBezTo>
                <a:cubicBezTo>
                  <a:pt x="99084" y="823138"/>
                  <a:pt x="98175" y="822230"/>
                  <a:pt x="97266" y="822230"/>
                </a:cubicBezTo>
                <a:cubicBezTo>
                  <a:pt x="101811" y="814963"/>
                  <a:pt x="100902" y="813146"/>
                  <a:pt x="101811" y="805878"/>
                </a:cubicBezTo>
                <a:cubicBezTo>
                  <a:pt x="105447" y="806786"/>
                  <a:pt x="102720" y="819505"/>
                  <a:pt x="100902" y="824955"/>
                </a:cubicBezTo>
                <a:cubicBezTo>
                  <a:pt x="104538" y="827680"/>
                  <a:pt x="108174" y="829497"/>
                  <a:pt x="112719" y="831315"/>
                </a:cubicBezTo>
                <a:cubicBezTo>
                  <a:pt x="112719" y="831315"/>
                  <a:pt x="113628" y="830406"/>
                  <a:pt x="114537" y="830406"/>
                </a:cubicBezTo>
                <a:cubicBezTo>
                  <a:pt x="114537" y="827680"/>
                  <a:pt x="115446" y="824955"/>
                  <a:pt x="116355" y="822230"/>
                </a:cubicBezTo>
                <a:cubicBezTo>
                  <a:pt x="117264" y="819505"/>
                  <a:pt x="117264" y="816779"/>
                  <a:pt x="119991" y="814054"/>
                </a:cubicBezTo>
                <a:cubicBezTo>
                  <a:pt x="123627" y="806786"/>
                  <a:pt x="126355" y="798611"/>
                  <a:pt x="122719" y="793160"/>
                </a:cubicBezTo>
                <a:cubicBezTo>
                  <a:pt x="131809" y="788618"/>
                  <a:pt x="142717" y="752281"/>
                  <a:pt x="140899" y="743197"/>
                </a:cubicBezTo>
                <a:cubicBezTo>
                  <a:pt x="144535" y="743197"/>
                  <a:pt x="149080" y="738655"/>
                  <a:pt x="151807" y="733204"/>
                </a:cubicBezTo>
                <a:cubicBezTo>
                  <a:pt x="151807" y="731388"/>
                  <a:pt x="151807" y="729571"/>
                  <a:pt x="151807" y="726846"/>
                </a:cubicBezTo>
                <a:cubicBezTo>
                  <a:pt x="151807" y="724121"/>
                  <a:pt x="153625" y="723212"/>
                  <a:pt x="156352" y="724121"/>
                </a:cubicBezTo>
                <a:cubicBezTo>
                  <a:pt x="159080" y="718670"/>
                  <a:pt x="159989" y="714128"/>
                  <a:pt x="158170" y="714128"/>
                </a:cubicBezTo>
                <a:cubicBezTo>
                  <a:pt x="162716" y="709586"/>
                  <a:pt x="167261" y="705952"/>
                  <a:pt x="170897" y="701410"/>
                </a:cubicBezTo>
                <a:cubicBezTo>
                  <a:pt x="172715" y="697776"/>
                  <a:pt x="174533" y="694142"/>
                  <a:pt x="175442" y="690509"/>
                </a:cubicBezTo>
                <a:cubicBezTo>
                  <a:pt x="175442" y="690509"/>
                  <a:pt x="175442" y="691417"/>
                  <a:pt x="174533" y="691417"/>
                </a:cubicBezTo>
                <a:cubicBezTo>
                  <a:pt x="179987" y="679608"/>
                  <a:pt x="185441" y="668706"/>
                  <a:pt x="191804" y="657806"/>
                </a:cubicBezTo>
                <a:cubicBezTo>
                  <a:pt x="204531" y="633278"/>
                  <a:pt x="219984" y="610568"/>
                  <a:pt x="236347" y="588765"/>
                </a:cubicBezTo>
                <a:cubicBezTo>
                  <a:pt x="241801" y="579682"/>
                  <a:pt x="248164" y="568780"/>
                  <a:pt x="254527" y="557880"/>
                </a:cubicBezTo>
                <a:cubicBezTo>
                  <a:pt x="256345" y="558788"/>
                  <a:pt x="259072" y="557880"/>
                  <a:pt x="260890" y="556062"/>
                </a:cubicBezTo>
                <a:cubicBezTo>
                  <a:pt x="262708" y="544253"/>
                  <a:pt x="274525" y="533352"/>
                  <a:pt x="283616" y="523360"/>
                </a:cubicBezTo>
                <a:cubicBezTo>
                  <a:pt x="285434" y="515184"/>
                  <a:pt x="289070" y="507917"/>
                  <a:pt x="294524" y="501558"/>
                </a:cubicBezTo>
                <a:cubicBezTo>
                  <a:pt x="293615" y="500649"/>
                  <a:pt x="293615" y="499741"/>
                  <a:pt x="292706" y="499741"/>
                </a:cubicBezTo>
                <a:cubicBezTo>
                  <a:pt x="296342" y="495199"/>
                  <a:pt x="297251" y="494290"/>
                  <a:pt x="298160" y="495199"/>
                </a:cubicBezTo>
                <a:cubicBezTo>
                  <a:pt x="299978" y="493382"/>
                  <a:pt x="301796" y="491565"/>
                  <a:pt x="302706" y="489748"/>
                </a:cubicBezTo>
                <a:cubicBezTo>
                  <a:pt x="309069" y="481572"/>
                  <a:pt x="316341" y="474305"/>
                  <a:pt x="322704" y="467037"/>
                </a:cubicBezTo>
                <a:cubicBezTo>
                  <a:pt x="329067" y="459770"/>
                  <a:pt x="336339" y="452503"/>
                  <a:pt x="340884" y="444327"/>
                </a:cubicBezTo>
                <a:cubicBezTo>
                  <a:pt x="356338" y="419799"/>
                  <a:pt x="372700" y="394363"/>
                  <a:pt x="389972" y="370744"/>
                </a:cubicBezTo>
                <a:cubicBezTo>
                  <a:pt x="408152" y="347125"/>
                  <a:pt x="429060" y="326231"/>
                  <a:pt x="457240" y="311696"/>
                </a:cubicBezTo>
                <a:cubicBezTo>
                  <a:pt x="461785" y="307154"/>
                  <a:pt x="462694" y="315330"/>
                  <a:pt x="467239" y="311696"/>
                </a:cubicBezTo>
                <a:cubicBezTo>
                  <a:pt x="483601" y="297161"/>
                  <a:pt x="504509" y="283535"/>
                  <a:pt x="526326" y="269000"/>
                </a:cubicBezTo>
                <a:cubicBezTo>
                  <a:pt x="549051" y="255374"/>
                  <a:pt x="570868" y="240838"/>
                  <a:pt x="592684" y="229029"/>
                </a:cubicBezTo>
                <a:cubicBezTo>
                  <a:pt x="621773" y="210862"/>
                  <a:pt x="648135" y="187242"/>
                  <a:pt x="681769" y="174524"/>
                </a:cubicBezTo>
                <a:cubicBezTo>
                  <a:pt x="700858" y="168165"/>
                  <a:pt x="718130" y="163623"/>
                  <a:pt x="735401" y="161806"/>
                </a:cubicBezTo>
                <a:cubicBezTo>
                  <a:pt x="751764" y="160897"/>
                  <a:pt x="767217" y="161806"/>
                  <a:pt x="781762" y="166348"/>
                </a:cubicBezTo>
                <a:cubicBezTo>
                  <a:pt x="810851" y="154538"/>
                  <a:pt x="851757" y="168165"/>
                  <a:pt x="877209" y="148179"/>
                </a:cubicBezTo>
                <a:cubicBezTo>
                  <a:pt x="884482" y="149087"/>
                  <a:pt x="884482" y="155446"/>
                  <a:pt x="895390" y="151813"/>
                </a:cubicBezTo>
                <a:cubicBezTo>
                  <a:pt x="902662" y="149996"/>
                  <a:pt x="901753" y="146362"/>
                  <a:pt x="905389" y="144545"/>
                </a:cubicBezTo>
                <a:close/>
                <a:moveTo>
                  <a:pt x="1051681" y="127720"/>
                </a:moveTo>
                <a:cubicBezTo>
                  <a:pt x="1057564" y="127648"/>
                  <a:pt x="1062338" y="128332"/>
                  <a:pt x="1064612" y="130154"/>
                </a:cubicBezTo>
                <a:cubicBezTo>
                  <a:pt x="1039148" y="133799"/>
                  <a:pt x="1015504" y="136532"/>
                  <a:pt x="991860" y="141088"/>
                </a:cubicBezTo>
                <a:cubicBezTo>
                  <a:pt x="980038" y="143821"/>
                  <a:pt x="968215" y="145643"/>
                  <a:pt x="955484" y="147465"/>
                </a:cubicBezTo>
                <a:cubicBezTo>
                  <a:pt x="943662" y="150199"/>
                  <a:pt x="930930" y="152932"/>
                  <a:pt x="917289" y="155665"/>
                </a:cubicBezTo>
                <a:cubicBezTo>
                  <a:pt x="922746" y="147465"/>
                  <a:pt x="935477" y="144732"/>
                  <a:pt x="949118" y="142910"/>
                </a:cubicBezTo>
                <a:cubicBezTo>
                  <a:pt x="962759" y="141088"/>
                  <a:pt x="977309" y="141088"/>
                  <a:pt x="985494" y="135621"/>
                </a:cubicBezTo>
                <a:cubicBezTo>
                  <a:pt x="992769" y="136532"/>
                  <a:pt x="998225" y="138354"/>
                  <a:pt x="1006410" y="138354"/>
                </a:cubicBezTo>
                <a:cubicBezTo>
                  <a:pt x="1006410" y="134937"/>
                  <a:pt x="1034033" y="127933"/>
                  <a:pt x="1051681" y="127720"/>
                </a:cubicBezTo>
                <a:close/>
                <a:moveTo>
                  <a:pt x="1127044" y="118418"/>
                </a:moveTo>
                <a:cubicBezTo>
                  <a:pt x="1127044" y="123806"/>
                  <a:pt x="1140619" y="119316"/>
                  <a:pt x="1146954" y="120214"/>
                </a:cubicBezTo>
                <a:cubicBezTo>
                  <a:pt x="1149669" y="125602"/>
                  <a:pt x="1130664" y="130092"/>
                  <a:pt x="1127044" y="125602"/>
                </a:cubicBezTo>
                <a:cubicBezTo>
                  <a:pt x="1141524" y="123806"/>
                  <a:pt x="1110754" y="121112"/>
                  <a:pt x="1127044" y="118418"/>
                </a:cubicBezTo>
                <a:close/>
                <a:moveTo>
                  <a:pt x="1075174" y="115430"/>
                </a:moveTo>
                <a:cubicBezTo>
                  <a:pt x="1088025" y="114526"/>
                  <a:pt x="1088943" y="121753"/>
                  <a:pt x="1103630" y="119946"/>
                </a:cubicBezTo>
                <a:cubicBezTo>
                  <a:pt x="1098123" y="125367"/>
                  <a:pt x="1114645" y="127173"/>
                  <a:pt x="1104548" y="128980"/>
                </a:cubicBezTo>
                <a:cubicBezTo>
                  <a:pt x="1099040" y="120850"/>
                  <a:pt x="1080682" y="122656"/>
                  <a:pt x="1075174" y="115430"/>
                </a:cubicBezTo>
                <a:close/>
                <a:moveTo>
                  <a:pt x="931674" y="26944"/>
                </a:moveTo>
                <a:cubicBezTo>
                  <a:pt x="933706" y="26828"/>
                  <a:pt x="935287" y="27060"/>
                  <a:pt x="936191" y="27986"/>
                </a:cubicBezTo>
                <a:cubicBezTo>
                  <a:pt x="928060" y="29839"/>
                  <a:pt x="926253" y="30766"/>
                  <a:pt x="930771" y="32619"/>
                </a:cubicBezTo>
                <a:cubicBezTo>
                  <a:pt x="922640" y="34472"/>
                  <a:pt x="922640" y="34472"/>
                  <a:pt x="922640" y="34472"/>
                </a:cubicBezTo>
                <a:cubicBezTo>
                  <a:pt x="921737" y="31693"/>
                  <a:pt x="925350" y="30766"/>
                  <a:pt x="924447" y="27986"/>
                </a:cubicBezTo>
                <a:cubicBezTo>
                  <a:pt x="927157" y="27523"/>
                  <a:pt x="929641" y="27060"/>
                  <a:pt x="931674" y="26944"/>
                </a:cubicBezTo>
                <a:close/>
                <a:moveTo>
                  <a:pt x="1081845" y="0"/>
                </a:moveTo>
                <a:cubicBezTo>
                  <a:pt x="1079115" y="5458"/>
                  <a:pt x="1080935" y="3639"/>
                  <a:pt x="1079115" y="9097"/>
                </a:cubicBezTo>
                <a:cubicBezTo>
                  <a:pt x="1067285" y="7278"/>
                  <a:pt x="1063645" y="11826"/>
                  <a:pt x="1055454" y="10007"/>
                </a:cubicBezTo>
                <a:cubicBezTo>
                  <a:pt x="1057274" y="6368"/>
                  <a:pt x="1071835" y="8187"/>
                  <a:pt x="1072745" y="5458"/>
                </a:cubicBezTo>
                <a:cubicBezTo>
                  <a:pt x="1054544" y="910"/>
                  <a:pt x="1042714" y="13646"/>
                  <a:pt x="1023603" y="15465"/>
                </a:cubicBezTo>
                <a:cubicBezTo>
                  <a:pt x="1022693" y="14555"/>
                  <a:pt x="1023603" y="11826"/>
                  <a:pt x="1019963" y="11826"/>
                </a:cubicBezTo>
                <a:cubicBezTo>
                  <a:pt x="1017233" y="14555"/>
                  <a:pt x="1016323" y="17284"/>
                  <a:pt x="1012683" y="19104"/>
                </a:cubicBezTo>
                <a:cubicBezTo>
                  <a:pt x="992662" y="18194"/>
                  <a:pt x="955351" y="30020"/>
                  <a:pt x="938970" y="24562"/>
                </a:cubicBezTo>
                <a:cubicBezTo>
                  <a:pt x="942610" y="20923"/>
                  <a:pt x="959901" y="20014"/>
                  <a:pt x="948981" y="16375"/>
                </a:cubicBezTo>
                <a:cubicBezTo>
                  <a:pt x="963541" y="13646"/>
                  <a:pt x="951711" y="20923"/>
                  <a:pt x="958991" y="20923"/>
                </a:cubicBezTo>
                <a:cubicBezTo>
                  <a:pt x="959901" y="20014"/>
                  <a:pt x="960811" y="19104"/>
                  <a:pt x="964451" y="18194"/>
                </a:cubicBezTo>
                <a:cubicBezTo>
                  <a:pt x="958991" y="12736"/>
                  <a:pt x="983562" y="14555"/>
                  <a:pt x="993572" y="10007"/>
                </a:cubicBezTo>
                <a:cubicBezTo>
                  <a:pt x="1000852" y="10917"/>
                  <a:pt x="988112" y="14555"/>
                  <a:pt x="997212" y="15465"/>
                </a:cubicBezTo>
                <a:cubicBezTo>
                  <a:pt x="1002672" y="9097"/>
                  <a:pt x="1014503" y="6368"/>
                  <a:pt x="1014503" y="12736"/>
                </a:cubicBezTo>
                <a:cubicBezTo>
                  <a:pt x="1012683" y="10917"/>
                  <a:pt x="1038164" y="10007"/>
                  <a:pt x="1029063" y="6368"/>
                </a:cubicBezTo>
                <a:cubicBezTo>
                  <a:pt x="1060004" y="2729"/>
                  <a:pt x="1056364" y="0"/>
                  <a:pt x="1081845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546" name="Google Shape;546;p69"/>
          <p:cNvGrpSpPr/>
          <p:nvPr/>
        </p:nvGrpSpPr>
        <p:grpSpPr>
          <a:xfrm>
            <a:off x="3269439" y="4323493"/>
            <a:ext cx="2392261" cy="579232"/>
            <a:chOff x="2676838" y="2298791"/>
            <a:chExt cx="3861600" cy="1189877"/>
          </a:xfrm>
        </p:grpSpPr>
        <p:sp>
          <p:nvSpPr>
            <p:cNvPr id="547" name="Google Shape;547;p69"/>
            <p:cNvSpPr txBox="1"/>
            <p:nvPr/>
          </p:nvSpPr>
          <p:spPr>
            <a:xfrm>
              <a:off x="2676838" y="2298791"/>
              <a:ext cx="38616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Zach Macaskill-Smith</a:t>
              </a:r>
              <a:endParaRPr b="1" i="0" sz="11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8" name="Google Shape;548;p69"/>
            <p:cNvSpPr txBox="1"/>
            <p:nvPr/>
          </p:nvSpPr>
          <p:spPr>
            <a:xfrm>
              <a:off x="3352800" y="2998768"/>
              <a:ext cx="25146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9" name="Google Shape;549;p69"/>
            <p:cNvSpPr txBox="1"/>
            <p:nvPr/>
          </p:nvSpPr>
          <p:spPr>
            <a:xfrm>
              <a:off x="3147554" y="2680277"/>
              <a:ext cx="2918400" cy="7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Computer Science + Math</a:t>
              </a:r>
              <a:endParaRPr i="1" sz="9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1" lang="en" sz="9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Freshman</a:t>
              </a:r>
              <a:endParaRPr i="1" sz="9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50" name="Google Shape;550;p69" title="Z 27.jpg"/>
          <p:cNvPicPr preferRelativeResize="0"/>
          <p:nvPr/>
        </p:nvPicPr>
        <p:blipFill rotWithShape="1">
          <a:blip r:embed="rId7">
            <a:alphaModFix/>
          </a:blip>
          <a:srcRect b="0" l="18923" r="18929" t="0"/>
          <a:stretch/>
        </p:blipFill>
        <p:spPr>
          <a:xfrm>
            <a:off x="3910682" y="3082550"/>
            <a:ext cx="1108711" cy="1189056"/>
          </a:xfrm>
          <a:custGeom>
            <a:rect b="b" l="l" r="r" t="t"/>
            <a:pathLst>
              <a:path extrusionOk="0" h="2451662" w="2286002">
                <a:moveTo>
                  <a:pt x="1114821" y="2443832"/>
                </a:moveTo>
                <a:cubicBezTo>
                  <a:pt x="1118403" y="2443636"/>
                  <a:pt x="1121714" y="2444029"/>
                  <a:pt x="1123540" y="2445376"/>
                </a:cubicBezTo>
                <a:cubicBezTo>
                  <a:pt x="1118060" y="2447172"/>
                  <a:pt x="1103447" y="2443580"/>
                  <a:pt x="1108014" y="2451662"/>
                </a:cubicBezTo>
                <a:cubicBezTo>
                  <a:pt x="1090889" y="2450315"/>
                  <a:pt x="1104075" y="2444422"/>
                  <a:pt x="1114821" y="2443832"/>
                </a:cubicBezTo>
                <a:close/>
                <a:moveTo>
                  <a:pt x="1250138" y="2390969"/>
                </a:moveTo>
                <a:cubicBezTo>
                  <a:pt x="1254891" y="2390745"/>
                  <a:pt x="1259418" y="2390745"/>
                  <a:pt x="1265303" y="2392092"/>
                </a:cubicBezTo>
                <a:cubicBezTo>
                  <a:pt x="1250817" y="2401072"/>
                  <a:pt x="1265303" y="2394786"/>
                  <a:pt x="1253533" y="2392990"/>
                </a:cubicBezTo>
                <a:cubicBezTo>
                  <a:pt x="1247195" y="2392092"/>
                  <a:pt x="1237236" y="2396582"/>
                  <a:pt x="1233615" y="2391193"/>
                </a:cubicBezTo>
                <a:cubicBezTo>
                  <a:pt x="1240405" y="2391642"/>
                  <a:pt x="1245384" y="2391193"/>
                  <a:pt x="1250138" y="2390969"/>
                </a:cubicBezTo>
                <a:close/>
                <a:moveTo>
                  <a:pt x="1166347" y="2386618"/>
                </a:moveTo>
                <a:cubicBezTo>
                  <a:pt x="1188180" y="2390176"/>
                  <a:pt x="1199096" y="2388397"/>
                  <a:pt x="1216381" y="2390176"/>
                </a:cubicBezTo>
                <a:cubicBezTo>
                  <a:pt x="1201826" y="2392844"/>
                  <a:pt x="1181812" y="2395513"/>
                  <a:pt x="1169076" y="2390176"/>
                </a:cubicBezTo>
                <a:cubicBezTo>
                  <a:pt x="1174534" y="2389286"/>
                  <a:pt x="1168166" y="2388397"/>
                  <a:pt x="1166347" y="2386618"/>
                </a:cubicBezTo>
                <a:close/>
                <a:moveTo>
                  <a:pt x="1341974" y="2383005"/>
                </a:moveTo>
                <a:cubicBezTo>
                  <a:pt x="1347530" y="2382796"/>
                  <a:pt x="1352292" y="2383005"/>
                  <a:pt x="1355920" y="2383838"/>
                </a:cubicBezTo>
                <a:cubicBezTo>
                  <a:pt x="1345943" y="2384672"/>
                  <a:pt x="1321452" y="2387174"/>
                  <a:pt x="1323266" y="2384672"/>
                </a:cubicBezTo>
                <a:cubicBezTo>
                  <a:pt x="1330069" y="2383838"/>
                  <a:pt x="1336419" y="2383213"/>
                  <a:pt x="1341974" y="2383005"/>
                </a:cubicBezTo>
                <a:close/>
                <a:moveTo>
                  <a:pt x="1204394" y="2371052"/>
                </a:moveTo>
                <a:cubicBezTo>
                  <a:pt x="1212571" y="2372883"/>
                  <a:pt x="1219838" y="2374714"/>
                  <a:pt x="1229832" y="2374714"/>
                </a:cubicBezTo>
                <a:cubicBezTo>
                  <a:pt x="1228015" y="2380208"/>
                  <a:pt x="1229832" y="2378377"/>
                  <a:pt x="1227106" y="2383871"/>
                </a:cubicBezTo>
                <a:cubicBezTo>
                  <a:pt x="1232557" y="2382955"/>
                  <a:pt x="1235283" y="2385702"/>
                  <a:pt x="1230740" y="2386618"/>
                </a:cubicBezTo>
                <a:cubicBezTo>
                  <a:pt x="1227106" y="2382955"/>
                  <a:pt x="1213479" y="2383871"/>
                  <a:pt x="1209845" y="2380208"/>
                </a:cubicBezTo>
                <a:cubicBezTo>
                  <a:pt x="1213479" y="2379293"/>
                  <a:pt x="1218022" y="2379293"/>
                  <a:pt x="1218930" y="2378377"/>
                </a:cubicBezTo>
                <a:cubicBezTo>
                  <a:pt x="1212571" y="2374714"/>
                  <a:pt x="1207120" y="2382955"/>
                  <a:pt x="1198943" y="2378377"/>
                </a:cubicBezTo>
                <a:cubicBezTo>
                  <a:pt x="1198035" y="2374714"/>
                  <a:pt x="1199852" y="2371967"/>
                  <a:pt x="1204394" y="2371052"/>
                </a:cubicBezTo>
                <a:close/>
                <a:moveTo>
                  <a:pt x="1263862" y="2368571"/>
                </a:moveTo>
                <a:cubicBezTo>
                  <a:pt x="1269298" y="2369042"/>
                  <a:pt x="1274054" y="2369983"/>
                  <a:pt x="1279037" y="2370923"/>
                </a:cubicBezTo>
                <a:cubicBezTo>
                  <a:pt x="1270883" y="2376568"/>
                  <a:pt x="1288096" y="2375627"/>
                  <a:pt x="1282661" y="2378450"/>
                </a:cubicBezTo>
                <a:cubicBezTo>
                  <a:pt x="1279037" y="2376568"/>
                  <a:pt x="1269071" y="2376568"/>
                  <a:pt x="1265447" y="2379391"/>
                </a:cubicBezTo>
                <a:cubicBezTo>
                  <a:pt x="1261824" y="2375627"/>
                  <a:pt x="1266353" y="2374687"/>
                  <a:pt x="1261824" y="2372805"/>
                </a:cubicBezTo>
                <a:cubicBezTo>
                  <a:pt x="1260012" y="2377509"/>
                  <a:pt x="1246422" y="2379391"/>
                  <a:pt x="1239174" y="2378450"/>
                </a:cubicBezTo>
                <a:cubicBezTo>
                  <a:pt x="1240986" y="2375627"/>
                  <a:pt x="1251858" y="2372805"/>
                  <a:pt x="1244610" y="2369042"/>
                </a:cubicBezTo>
                <a:cubicBezTo>
                  <a:pt x="1252311" y="2368101"/>
                  <a:pt x="1258426" y="2368101"/>
                  <a:pt x="1263862" y="2368571"/>
                </a:cubicBezTo>
                <a:close/>
                <a:moveTo>
                  <a:pt x="1172462" y="2368272"/>
                </a:moveTo>
                <a:cubicBezTo>
                  <a:pt x="1186138" y="2369161"/>
                  <a:pt x="1193432" y="2369161"/>
                  <a:pt x="1195256" y="2377167"/>
                </a:cubicBezTo>
                <a:cubicBezTo>
                  <a:pt x="1189785" y="2373609"/>
                  <a:pt x="1178844" y="2371830"/>
                  <a:pt x="1172462" y="2368272"/>
                </a:cubicBezTo>
                <a:close/>
                <a:moveTo>
                  <a:pt x="1244178" y="2366604"/>
                </a:moveTo>
                <a:cubicBezTo>
                  <a:pt x="1240539" y="2367438"/>
                  <a:pt x="1237810" y="2368272"/>
                  <a:pt x="1235990" y="2369940"/>
                </a:cubicBezTo>
                <a:cubicBezTo>
                  <a:pt x="1204150" y="2368272"/>
                  <a:pt x="1237810" y="2366604"/>
                  <a:pt x="1244178" y="2366604"/>
                </a:cubicBezTo>
                <a:close/>
                <a:moveTo>
                  <a:pt x="999889" y="2361963"/>
                </a:moveTo>
                <a:cubicBezTo>
                  <a:pt x="1005331" y="2363801"/>
                  <a:pt x="993539" y="2366556"/>
                  <a:pt x="995354" y="2371148"/>
                </a:cubicBezTo>
                <a:cubicBezTo>
                  <a:pt x="1006238" y="2372985"/>
                  <a:pt x="1006238" y="2372985"/>
                  <a:pt x="1006238" y="2372985"/>
                </a:cubicBezTo>
                <a:cubicBezTo>
                  <a:pt x="1008052" y="2365637"/>
                  <a:pt x="1008052" y="2365637"/>
                  <a:pt x="1008052" y="2365637"/>
                </a:cubicBezTo>
                <a:cubicBezTo>
                  <a:pt x="1016216" y="2372067"/>
                  <a:pt x="1033450" y="2372985"/>
                  <a:pt x="1026194" y="2378496"/>
                </a:cubicBezTo>
                <a:cubicBezTo>
                  <a:pt x="1030729" y="2376659"/>
                  <a:pt x="1037985" y="2378496"/>
                  <a:pt x="1040706" y="2382170"/>
                </a:cubicBezTo>
                <a:cubicBezTo>
                  <a:pt x="1018030" y="2380334"/>
                  <a:pt x="1012587" y="2373904"/>
                  <a:pt x="994447" y="2374823"/>
                </a:cubicBezTo>
                <a:cubicBezTo>
                  <a:pt x="994447" y="2372985"/>
                  <a:pt x="994447" y="2371148"/>
                  <a:pt x="989004" y="2370230"/>
                </a:cubicBezTo>
                <a:cubicBezTo>
                  <a:pt x="998075" y="2367474"/>
                  <a:pt x="989911" y="2361045"/>
                  <a:pt x="999889" y="2361963"/>
                </a:cubicBezTo>
                <a:close/>
                <a:moveTo>
                  <a:pt x="1387280" y="2361161"/>
                </a:moveTo>
                <a:cubicBezTo>
                  <a:pt x="1391601" y="2360582"/>
                  <a:pt x="1396149" y="2361508"/>
                  <a:pt x="1395240" y="2364751"/>
                </a:cubicBezTo>
                <a:cubicBezTo>
                  <a:pt x="1387962" y="2365678"/>
                  <a:pt x="1386143" y="2362898"/>
                  <a:pt x="1380685" y="2366604"/>
                </a:cubicBezTo>
                <a:cubicBezTo>
                  <a:pt x="1378865" y="2363824"/>
                  <a:pt x="1382959" y="2361740"/>
                  <a:pt x="1387280" y="2361161"/>
                </a:cubicBezTo>
                <a:close/>
                <a:moveTo>
                  <a:pt x="935999" y="2344235"/>
                </a:moveTo>
                <a:cubicBezTo>
                  <a:pt x="938587" y="2343502"/>
                  <a:pt x="945833" y="2346778"/>
                  <a:pt x="949974" y="2347468"/>
                </a:cubicBezTo>
                <a:cubicBezTo>
                  <a:pt x="949974" y="2353903"/>
                  <a:pt x="960096" y="2362179"/>
                  <a:pt x="948134" y="2364937"/>
                </a:cubicBezTo>
                <a:cubicBezTo>
                  <a:pt x="949974" y="2362179"/>
                  <a:pt x="945373" y="2361259"/>
                  <a:pt x="943533" y="2359420"/>
                </a:cubicBezTo>
                <a:cubicBezTo>
                  <a:pt x="952735" y="2357581"/>
                  <a:pt x="951814" y="2349306"/>
                  <a:pt x="935252" y="2346548"/>
                </a:cubicBezTo>
                <a:cubicBezTo>
                  <a:pt x="934792" y="2345169"/>
                  <a:pt x="935136" y="2344479"/>
                  <a:pt x="935999" y="2344235"/>
                </a:cubicBezTo>
                <a:close/>
                <a:moveTo>
                  <a:pt x="854302" y="2337200"/>
                </a:moveTo>
                <a:cubicBezTo>
                  <a:pt x="854297" y="2337065"/>
                  <a:pt x="854693" y="2337093"/>
                  <a:pt x="855599" y="2337325"/>
                </a:cubicBezTo>
                <a:cubicBezTo>
                  <a:pt x="868277" y="2343811"/>
                  <a:pt x="877334" y="2338252"/>
                  <a:pt x="881862" y="2342885"/>
                </a:cubicBezTo>
                <a:cubicBezTo>
                  <a:pt x="877334" y="2343811"/>
                  <a:pt x="870994" y="2341958"/>
                  <a:pt x="869183" y="2344738"/>
                </a:cubicBezTo>
                <a:cubicBezTo>
                  <a:pt x="882767" y="2348444"/>
                  <a:pt x="904503" y="2345664"/>
                  <a:pt x="897258" y="2352150"/>
                </a:cubicBezTo>
                <a:cubicBezTo>
                  <a:pt x="893635" y="2347517"/>
                  <a:pt x="880051" y="2349371"/>
                  <a:pt x="876428" y="2351223"/>
                </a:cubicBezTo>
                <a:cubicBezTo>
                  <a:pt x="874051" y="2347170"/>
                  <a:pt x="854339" y="2338150"/>
                  <a:pt x="854302" y="2337200"/>
                </a:cubicBezTo>
                <a:close/>
                <a:moveTo>
                  <a:pt x="898943" y="2335472"/>
                </a:moveTo>
                <a:cubicBezTo>
                  <a:pt x="906282" y="2337325"/>
                  <a:pt x="917289" y="2339178"/>
                  <a:pt x="911785" y="2343811"/>
                </a:cubicBezTo>
                <a:cubicBezTo>
                  <a:pt x="905364" y="2341032"/>
                  <a:pt x="899860" y="2339178"/>
                  <a:pt x="898943" y="2335472"/>
                </a:cubicBezTo>
                <a:close/>
                <a:moveTo>
                  <a:pt x="1420840" y="2333221"/>
                </a:moveTo>
                <a:cubicBezTo>
                  <a:pt x="1422218" y="2333457"/>
                  <a:pt x="1422949" y="2334166"/>
                  <a:pt x="1422499" y="2335583"/>
                </a:cubicBezTo>
                <a:cubicBezTo>
                  <a:pt x="1412599" y="2336529"/>
                  <a:pt x="1410798" y="2339364"/>
                  <a:pt x="1405398" y="2337474"/>
                </a:cubicBezTo>
                <a:cubicBezTo>
                  <a:pt x="1406748" y="2336056"/>
                  <a:pt x="1416705" y="2332512"/>
                  <a:pt x="1420840" y="2333221"/>
                </a:cubicBezTo>
                <a:close/>
                <a:moveTo>
                  <a:pt x="1054605" y="2309343"/>
                </a:moveTo>
                <a:cubicBezTo>
                  <a:pt x="1059052" y="2309343"/>
                  <a:pt x="1063500" y="2310270"/>
                  <a:pt x="1067947" y="2311196"/>
                </a:cubicBezTo>
                <a:cubicBezTo>
                  <a:pt x="1067947" y="2312123"/>
                  <a:pt x="1067947" y="2312123"/>
                  <a:pt x="1067947" y="2312123"/>
                </a:cubicBezTo>
                <a:cubicBezTo>
                  <a:pt x="1063500" y="2311196"/>
                  <a:pt x="1059052" y="2310270"/>
                  <a:pt x="1054605" y="2309343"/>
                </a:cubicBezTo>
                <a:close/>
                <a:moveTo>
                  <a:pt x="1578849" y="2306509"/>
                </a:moveTo>
                <a:cubicBezTo>
                  <a:pt x="1575214" y="2316500"/>
                  <a:pt x="1568854" y="2316500"/>
                  <a:pt x="1556133" y="2323766"/>
                </a:cubicBezTo>
                <a:cubicBezTo>
                  <a:pt x="1552498" y="2320133"/>
                  <a:pt x="1562494" y="2318316"/>
                  <a:pt x="1562494" y="2315592"/>
                </a:cubicBezTo>
                <a:cubicBezTo>
                  <a:pt x="1558859" y="2316500"/>
                  <a:pt x="1557042" y="2316500"/>
                  <a:pt x="1554316" y="2316500"/>
                </a:cubicBezTo>
                <a:cubicBezTo>
                  <a:pt x="1559768" y="2321949"/>
                  <a:pt x="1541595" y="2325583"/>
                  <a:pt x="1551590" y="2327399"/>
                </a:cubicBezTo>
                <a:cubicBezTo>
                  <a:pt x="1530691" y="2332849"/>
                  <a:pt x="1507975" y="2335574"/>
                  <a:pt x="1482533" y="2341023"/>
                </a:cubicBezTo>
                <a:cubicBezTo>
                  <a:pt x="1470721" y="2343748"/>
                  <a:pt x="1457091" y="2346473"/>
                  <a:pt x="1443462" y="2350106"/>
                </a:cubicBezTo>
                <a:cubicBezTo>
                  <a:pt x="1437101" y="2351015"/>
                  <a:pt x="1429832" y="2352831"/>
                  <a:pt x="1422563" y="2354648"/>
                </a:cubicBezTo>
                <a:cubicBezTo>
                  <a:pt x="1415294" y="2356464"/>
                  <a:pt x="1408025" y="2357372"/>
                  <a:pt x="1399847" y="2359189"/>
                </a:cubicBezTo>
                <a:cubicBezTo>
                  <a:pt x="1399847" y="2356464"/>
                  <a:pt x="1397121" y="2355556"/>
                  <a:pt x="1393487" y="2355556"/>
                </a:cubicBezTo>
                <a:cubicBezTo>
                  <a:pt x="1387126" y="2360097"/>
                  <a:pt x="1386217" y="2358281"/>
                  <a:pt x="1374405" y="2360097"/>
                </a:cubicBezTo>
                <a:cubicBezTo>
                  <a:pt x="1378040" y="2363731"/>
                  <a:pt x="1376222" y="2365547"/>
                  <a:pt x="1368953" y="2368272"/>
                </a:cubicBezTo>
                <a:cubicBezTo>
                  <a:pt x="1368953" y="2366455"/>
                  <a:pt x="1368953" y="2363731"/>
                  <a:pt x="1366227" y="2364639"/>
                </a:cubicBezTo>
                <a:cubicBezTo>
                  <a:pt x="1350780" y="2366455"/>
                  <a:pt x="1331699" y="2367364"/>
                  <a:pt x="1313526" y="2366455"/>
                </a:cubicBezTo>
                <a:cubicBezTo>
                  <a:pt x="1298079" y="2365547"/>
                  <a:pt x="1285358" y="2362822"/>
                  <a:pt x="1278089" y="2360097"/>
                </a:cubicBezTo>
                <a:cubicBezTo>
                  <a:pt x="1283541" y="2361006"/>
                  <a:pt x="1295354" y="2359189"/>
                  <a:pt x="1301714" y="2359189"/>
                </a:cubicBezTo>
                <a:cubicBezTo>
                  <a:pt x="1301714" y="2362822"/>
                  <a:pt x="1306257" y="2363731"/>
                  <a:pt x="1310800" y="2364639"/>
                </a:cubicBezTo>
                <a:cubicBezTo>
                  <a:pt x="1310800" y="2361006"/>
                  <a:pt x="1323521" y="2361914"/>
                  <a:pt x="1324430" y="2359189"/>
                </a:cubicBezTo>
                <a:cubicBezTo>
                  <a:pt x="1328064" y="2360097"/>
                  <a:pt x="1326247" y="2364639"/>
                  <a:pt x="1333516" y="2362822"/>
                </a:cubicBezTo>
                <a:cubicBezTo>
                  <a:pt x="1383491" y="2354648"/>
                  <a:pt x="1419837" y="2350106"/>
                  <a:pt x="1454365" y="2340115"/>
                </a:cubicBezTo>
                <a:cubicBezTo>
                  <a:pt x="1471630" y="2335574"/>
                  <a:pt x="1488894" y="2331032"/>
                  <a:pt x="1507066" y="2326491"/>
                </a:cubicBezTo>
                <a:cubicBezTo>
                  <a:pt x="1515244" y="2323766"/>
                  <a:pt x="1524331" y="2321949"/>
                  <a:pt x="1534326" y="2319225"/>
                </a:cubicBezTo>
                <a:cubicBezTo>
                  <a:pt x="1543412" y="2315592"/>
                  <a:pt x="1553407" y="2311958"/>
                  <a:pt x="1564311" y="2308325"/>
                </a:cubicBezTo>
                <a:cubicBezTo>
                  <a:pt x="1566128" y="2318316"/>
                  <a:pt x="1572489" y="2303784"/>
                  <a:pt x="1578849" y="2306509"/>
                </a:cubicBezTo>
                <a:close/>
                <a:moveTo>
                  <a:pt x="1248695" y="2306244"/>
                </a:moveTo>
                <a:cubicBezTo>
                  <a:pt x="1245401" y="2305452"/>
                  <a:pt x="1240731" y="2307786"/>
                  <a:pt x="1238062" y="2309121"/>
                </a:cubicBezTo>
                <a:cubicBezTo>
                  <a:pt x="1238952" y="2312679"/>
                  <a:pt x="1249626" y="2309121"/>
                  <a:pt x="1251405" y="2308231"/>
                </a:cubicBezTo>
                <a:cubicBezTo>
                  <a:pt x="1250738" y="2307119"/>
                  <a:pt x="1249793" y="2306508"/>
                  <a:pt x="1248695" y="2306244"/>
                </a:cubicBezTo>
                <a:close/>
                <a:moveTo>
                  <a:pt x="1703627" y="2296557"/>
                </a:moveTo>
                <a:cubicBezTo>
                  <a:pt x="1705448" y="2302022"/>
                  <a:pt x="1702716" y="2302022"/>
                  <a:pt x="1707270" y="2304754"/>
                </a:cubicBezTo>
                <a:cubicBezTo>
                  <a:pt x="1696341" y="2314772"/>
                  <a:pt x="1669019" y="2328434"/>
                  <a:pt x="1659912" y="2333899"/>
                </a:cubicBezTo>
                <a:cubicBezTo>
                  <a:pt x="1631680" y="2335721"/>
                  <a:pt x="1601626" y="2369419"/>
                  <a:pt x="1565197" y="2377616"/>
                </a:cubicBezTo>
                <a:cubicBezTo>
                  <a:pt x="1541518" y="2382170"/>
                  <a:pt x="1526036" y="2372152"/>
                  <a:pt x="1530589" y="2352115"/>
                </a:cubicBezTo>
                <a:cubicBezTo>
                  <a:pt x="1534232" y="2348472"/>
                  <a:pt x="1538786" y="2344829"/>
                  <a:pt x="1545161" y="2341185"/>
                </a:cubicBezTo>
                <a:cubicBezTo>
                  <a:pt x="1550625" y="2336631"/>
                  <a:pt x="1557911" y="2332988"/>
                  <a:pt x="1565197" y="2329345"/>
                </a:cubicBezTo>
                <a:cubicBezTo>
                  <a:pt x="1579768" y="2321148"/>
                  <a:pt x="1596161" y="2315683"/>
                  <a:pt x="1612554" y="2315683"/>
                </a:cubicBezTo>
                <a:cubicBezTo>
                  <a:pt x="1613465" y="2327523"/>
                  <a:pt x="1625304" y="2328434"/>
                  <a:pt x="1640787" y="2324791"/>
                </a:cubicBezTo>
                <a:cubicBezTo>
                  <a:pt x="1638055" y="2318416"/>
                  <a:pt x="1655358" y="2313862"/>
                  <a:pt x="1657180" y="2308397"/>
                </a:cubicBezTo>
                <a:cubicBezTo>
                  <a:pt x="1658091" y="2314772"/>
                  <a:pt x="1668109" y="2307486"/>
                  <a:pt x="1668109" y="2311129"/>
                </a:cubicBezTo>
                <a:cubicBezTo>
                  <a:pt x="1668109" y="2308397"/>
                  <a:pt x="1670841" y="2305665"/>
                  <a:pt x="1674484" y="2303843"/>
                </a:cubicBezTo>
                <a:cubicBezTo>
                  <a:pt x="1676305" y="2311129"/>
                  <a:pt x="1692698" y="2300200"/>
                  <a:pt x="1703627" y="2296557"/>
                </a:cubicBezTo>
                <a:close/>
                <a:moveTo>
                  <a:pt x="1204047" y="2294077"/>
                </a:moveTo>
                <a:cubicBezTo>
                  <a:pt x="1193111" y="2293691"/>
                  <a:pt x="1173069" y="2295937"/>
                  <a:pt x="1170794" y="2298182"/>
                </a:cubicBezTo>
                <a:cubicBezTo>
                  <a:pt x="1182621" y="2301774"/>
                  <a:pt x="1198086" y="2300876"/>
                  <a:pt x="1212641" y="2300876"/>
                </a:cubicBezTo>
                <a:cubicBezTo>
                  <a:pt x="1226287" y="2299978"/>
                  <a:pt x="1239932" y="2299080"/>
                  <a:pt x="1249029" y="2302672"/>
                </a:cubicBezTo>
                <a:cubicBezTo>
                  <a:pt x="1250849" y="2298182"/>
                  <a:pt x="1244481" y="2298182"/>
                  <a:pt x="1243571" y="2295488"/>
                </a:cubicBezTo>
                <a:cubicBezTo>
                  <a:pt x="1228106" y="2298182"/>
                  <a:pt x="1224467" y="2297284"/>
                  <a:pt x="1208093" y="2298182"/>
                </a:cubicBezTo>
                <a:cubicBezTo>
                  <a:pt x="1213892" y="2295488"/>
                  <a:pt x="1210608" y="2294309"/>
                  <a:pt x="1204047" y="2294077"/>
                </a:cubicBezTo>
                <a:close/>
                <a:moveTo>
                  <a:pt x="1016140" y="2287552"/>
                </a:moveTo>
                <a:cubicBezTo>
                  <a:pt x="1013077" y="2287623"/>
                  <a:pt x="1010353" y="2287905"/>
                  <a:pt x="1008310" y="2288357"/>
                </a:cubicBezTo>
                <a:cubicBezTo>
                  <a:pt x="1005586" y="2292874"/>
                  <a:pt x="1019205" y="2300101"/>
                  <a:pt x="1003771" y="2297391"/>
                </a:cubicBezTo>
                <a:cubicBezTo>
                  <a:pt x="1014665" y="2304618"/>
                  <a:pt x="1047349" y="2300101"/>
                  <a:pt x="1051889" y="2307328"/>
                </a:cubicBezTo>
                <a:cubicBezTo>
                  <a:pt x="1031007" y="2307328"/>
                  <a:pt x="995600" y="2296487"/>
                  <a:pt x="982889" y="2303715"/>
                </a:cubicBezTo>
                <a:cubicBezTo>
                  <a:pt x="1011034" y="2314555"/>
                  <a:pt x="1036455" y="2310038"/>
                  <a:pt x="1067323" y="2316362"/>
                </a:cubicBezTo>
                <a:cubicBezTo>
                  <a:pt x="1068231" y="2311845"/>
                  <a:pt x="1068231" y="2311845"/>
                  <a:pt x="1068231" y="2311845"/>
                </a:cubicBezTo>
                <a:cubicBezTo>
                  <a:pt x="1069139" y="2312749"/>
                  <a:pt x="1070955" y="2312749"/>
                  <a:pt x="1071862" y="2312749"/>
                </a:cubicBezTo>
                <a:cubicBezTo>
                  <a:pt x="1078218" y="2313652"/>
                  <a:pt x="1083665" y="2314555"/>
                  <a:pt x="1090020" y="2315459"/>
                </a:cubicBezTo>
                <a:cubicBezTo>
                  <a:pt x="1102731" y="2317265"/>
                  <a:pt x="1116349" y="2318169"/>
                  <a:pt x="1129967" y="2319072"/>
                </a:cubicBezTo>
                <a:cubicBezTo>
                  <a:pt x="1157204" y="2320879"/>
                  <a:pt x="1186257" y="2322686"/>
                  <a:pt x="1213493" y="2317265"/>
                </a:cubicBezTo>
                <a:cubicBezTo>
                  <a:pt x="1216217" y="2317265"/>
                  <a:pt x="1215309" y="2319976"/>
                  <a:pt x="1218941" y="2319976"/>
                </a:cubicBezTo>
                <a:cubicBezTo>
                  <a:pt x="1225296" y="2319072"/>
                  <a:pt x="1229835" y="2318169"/>
                  <a:pt x="1235283" y="2316362"/>
                </a:cubicBezTo>
                <a:cubicBezTo>
                  <a:pt x="1234375" y="2311845"/>
                  <a:pt x="1221664" y="2314555"/>
                  <a:pt x="1213493" y="2314555"/>
                </a:cubicBezTo>
                <a:cubicBezTo>
                  <a:pt x="1213493" y="2311845"/>
                  <a:pt x="1212585" y="2310038"/>
                  <a:pt x="1216217" y="2310038"/>
                </a:cubicBezTo>
                <a:cubicBezTo>
                  <a:pt x="1189888" y="2309135"/>
                  <a:pt x="1141770" y="2309135"/>
                  <a:pt x="1102731" y="2299198"/>
                </a:cubicBezTo>
                <a:cubicBezTo>
                  <a:pt x="1093652" y="2300101"/>
                  <a:pt x="1085481" y="2301004"/>
                  <a:pt x="1080033" y="2304618"/>
                </a:cubicBezTo>
                <a:cubicBezTo>
                  <a:pt x="1072770" y="2302811"/>
                  <a:pt x="1082757" y="2300101"/>
                  <a:pt x="1080941" y="2297391"/>
                </a:cubicBezTo>
                <a:cubicBezTo>
                  <a:pt x="1074586" y="2295584"/>
                  <a:pt x="1068231" y="2301908"/>
                  <a:pt x="1064599" y="2296487"/>
                </a:cubicBezTo>
                <a:cubicBezTo>
                  <a:pt x="1056428" y="2297391"/>
                  <a:pt x="1060968" y="2298294"/>
                  <a:pt x="1060968" y="2301908"/>
                </a:cubicBezTo>
                <a:cubicBezTo>
                  <a:pt x="1048257" y="2298294"/>
                  <a:pt x="1038270" y="2294680"/>
                  <a:pt x="1029192" y="2294680"/>
                </a:cubicBezTo>
                <a:cubicBezTo>
                  <a:pt x="1027376" y="2289260"/>
                  <a:pt x="1038270" y="2293777"/>
                  <a:pt x="1043718" y="2293777"/>
                </a:cubicBezTo>
                <a:cubicBezTo>
                  <a:pt x="1037590" y="2289034"/>
                  <a:pt x="1025333" y="2287340"/>
                  <a:pt x="1016140" y="2287552"/>
                </a:cubicBezTo>
                <a:close/>
                <a:moveTo>
                  <a:pt x="1157225" y="2285823"/>
                </a:moveTo>
                <a:cubicBezTo>
                  <a:pt x="1159948" y="2290313"/>
                  <a:pt x="1151779" y="2288517"/>
                  <a:pt x="1146333" y="2288517"/>
                </a:cubicBezTo>
                <a:cubicBezTo>
                  <a:pt x="1155410" y="2290313"/>
                  <a:pt x="1169932" y="2291211"/>
                  <a:pt x="1185362" y="2292109"/>
                </a:cubicBezTo>
                <a:cubicBezTo>
                  <a:pt x="1201700" y="2291211"/>
                  <a:pt x="1218945" y="2290313"/>
                  <a:pt x="1235283" y="2291211"/>
                </a:cubicBezTo>
                <a:cubicBezTo>
                  <a:pt x="1216222" y="2280435"/>
                  <a:pt x="1185362" y="2291211"/>
                  <a:pt x="1157225" y="2285823"/>
                </a:cubicBezTo>
                <a:close/>
                <a:moveTo>
                  <a:pt x="1342519" y="2283603"/>
                </a:moveTo>
                <a:cubicBezTo>
                  <a:pt x="1342519" y="2285493"/>
                  <a:pt x="1343426" y="2288329"/>
                  <a:pt x="1339798" y="2288329"/>
                </a:cubicBezTo>
                <a:cubicBezTo>
                  <a:pt x="1342519" y="2292109"/>
                  <a:pt x="1357032" y="2287384"/>
                  <a:pt x="1353404" y="2283603"/>
                </a:cubicBezTo>
                <a:cubicBezTo>
                  <a:pt x="1350683" y="2282658"/>
                  <a:pt x="1347054" y="2282658"/>
                  <a:pt x="1342519" y="2283603"/>
                </a:cubicBezTo>
                <a:close/>
                <a:moveTo>
                  <a:pt x="1138770" y="2282052"/>
                </a:moveTo>
                <a:cubicBezTo>
                  <a:pt x="1125145" y="2287510"/>
                  <a:pt x="1106980" y="2279323"/>
                  <a:pt x="1085181" y="2284781"/>
                </a:cubicBezTo>
                <a:cubicBezTo>
                  <a:pt x="1104255" y="2289329"/>
                  <a:pt x="1149669" y="2289329"/>
                  <a:pt x="1138770" y="2282052"/>
                </a:cubicBezTo>
                <a:close/>
                <a:moveTo>
                  <a:pt x="1040150" y="2281324"/>
                </a:moveTo>
                <a:cubicBezTo>
                  <a:pt x="1041057" y="2284882"/>
                  <a:pt x="1048314" y="2286661"/>
                  <a:pt x="1049221" y="2290219"/>
                </a:cubicBezTo>
                <a:cubicBezTo>
                  <a:pt x="1053756" y="2286661"/>
                  <a:pt x="1071897" y="2293777"/>
                  <a:pt x="1074618" y="2287550"/>
                </a:cubicBezTo>
                <a:cubicBezTo>
                  <a:pt x="1061920" y="2290219"/>
                  <a:pt x="1053756" y="2280435"/>
                  <a:pt x="1040150" y="2281324"/>
                </a:cubicBezTo>
                <a:close/>
                <a:moveTo>
                  <a:pt x="1816788" y="2280435"/>
                </a:moveTo>
                <a:cubicBezTo>
                  <a:pt x="1808608" y="2284026"/>
                  <a:pt x="1809517" y="2287619"/>
                  <a:pt x="1802246" y="2292109"/>
                </a:cubicBezTo>
                <a:cubicBezTo>
                  <a:pt x="1792248" y="2290313"/>
                  <a:pt x="1784977" y="2296599"/>
                  <a:pt x="1766798" y="2303784"/>
                </a:cubicBezTo>
                <a:cubicBezTo>
                  <a:pt x="1765889" y="2301090"/>
                  <a:pt x="1761345" y="2302886"/>
                  <a:pt x="1759527" y="2302886"/>
                </a:cubicBezTo>
                <a:cubicBezTo>
                  <a:pt x="1765889" y="2299294"/>
                  <a:pt x="1767707" y="2295701"/>
                  <a:pt x="1771343" y="2292109"/>
                </a:cubicBezTo>
                <a:cubicBezTo>
                  <a:pt x="1768616" y="2292109"/>
                  <a:pt x="1759527" y="2290313"/>
                  <a:pt x="1764981" y="2286721"/>
                </a:cubicBezTo>
                <a:cubicBezTo>
                  <a:pt x="1772252" y="2288517"/>
                  <a:pt x="1775887" y="2283129"/>
                  <a:pt x="1781341" y="2284925"/>
                </a:cubicBezTo>
                <a:cubicBezTo>
                  <a:pt x="1776796" y="2287619"/>
                  <a:pt x="1774979" y="2289415"/>
                  <a:pt x="1774070" y="2292109"/>
                </a:cubicBezTo>
                <a:cubicBezTo>
                  <a:pt x="1784068" y="2289415"/>
                  <a:pt x="1783159" y="2287619"/>
                  <a:pt x="1793157" y="2281332"/>
                </a:cubicBezTo>
                <a:cubicBezTo>
                  <a:pt x="1794975" y="2284026"/>
                  <a:pt x="1791339" y="2285823"/>
                  <a:pt x="1793157" y="2288517"/>
                </a:cubicBezTo>
                <a:cubicBezTo>
                  <a:pt x="1801337" y="2281332"/>
                  <a:pt x="1809517" y="2282231"/>
                  <a:pt x="1816788" y="2280435"/>
                </a:cubicBezTo>
                <a:close/>
                <a:moveTo>
                  <a:pt x="1271621" y="2279323"/>
                </a:moveTo>
                <a:cubicBezTo>
                  <a:pt x="1268891" y="2281129"/>
                  <a:pt x="1267072" y="2283839"/>
                  <a:pt x="1261614" y="2284743"/>
                </a:cubicBezTo>
                <a:cubicBezTo>
                  <a:pt x="1265253" y="2287453"/>
                  <a:pt x="1267982" y="2286550"/>
                  <a:pt x="1275259" y="2285646"/>
                </a:cubicBezTo>
                <a:cubicBezTo>
                  <a:pt x="1272530" y="2291067"/>
                  <a:pt x="1266162" y="2293777"/>
                  <a:pt x="1253426" y="2294680"/>
                </a:cubicBezTo>
                <a:cubicBezTo>
                  <a:pt x="1252517" y="2301004"/>
                  <a:pt x="1257975" y="2301004"/>
                  <a:pt x="1267982" y="2300101"/>
                </a:cubicBezTo>
                <a:cubicBezTo>
                  <a:pt x="1268891" y="2296487"/>
                  <a:pt x="1261614" y="2297391"/>
                  <a:pt x="1261614" y="2294680"/>
                </a:cubicBezTo>
                <a:cubicBezTo>
                  <a:pt x="1283447" y="2289260"/>
                  <a:pt x="1305280" y="2292873"/>
                  <a:pt x="1312557" y="2281129"/>
                </a:cubicBezTo>
                <a:cubicBezTo>
                  <a:pt x="1293453" y="2285646"/>
                  <a:pt x="1286176" y="2282033"/>
                  <a:pt x="1271621" y="2279323"/>
                </a:cubicBezTo>
                <a:close/>
                <a:moveTo>
                  <a:pt x="1075452" y="2277441"/>
                </a:moveTo>
                <a:cubicBezTo>
                  <a:pt x="1066279" y="2276543"/>
                  <a:pt x="1081873" y="2283727"/>
                  <a:pt x="1071783" y="2282830"/>
                </a:cubicBezTo>
                <a:cubicBezTo>
                  <a:pt x="1073617" y="2288218"/>
                  <a:pt x="1080956" y="2282830"/>
                  <a:pt x="1082790" y="2282830"/>
                </a:cubicBezTo>
                <a:cubicBezTo>
                  <a:pt x="1084625" y="2279237"/>
                  <a:pt x="1075452" y="2280135"/>
                  <a:pt x="1075452" y="2277441"/>
                </a:cubicBezTo>
                <a:close/>
                <a:moveTo>
                  <a:pt x="927296" y="2274764"/>
                </a:moveTo>
                <a:cubicBezTo>
                  <a:pt x="930025" y="2277433"/>
                  <a:pt x="938212" y="2279212"/>
                  <a:pt x="942761" y="2280991"/>
                </a:cubicBezTo>
                <a:cubicBezTo>
                  <a:pt x="942761" y="2278322"/>
                  <a:pt x="946400" y="2279212"/>
                  <a:pt x="947310" y="2276543"/>
                </a:cubicBezTo>
                <a:cubicBezTo>
                  <a:pt x="936393" y="2272096"/>
                  <a:pt x="938212" y="2278322"/>
                  <a:pt x="927296" y="2274764"/>
                </a:cubicBezTo>
                <a:close/>
                <a:moveTo>
                  <a:pt x="990117" y="2270984"/>
                </a:moveTo>
                <a:cubicBezTo>
                  <a:pt x="990117" y="2274637"/>
                  <a:pt x="992832" y="2277377"/>
                  <a:pt x="990117" y="2281944"/>
                </a:cubicBezTo>
                <a:cubicBezTo>
                  <a:pt x="1005502" y="2283770"/>
                  <a:pt x="1011837" y="2281031"/>
                  <a:pt x="1029032" y="2281031"/>
                </a:cubicBezTo>
                <a:cubicBezTo>
                  <a:pt x="1020887" y="2272810"/>
                  <a:pt x="1005502" y="2276464"/>
                  <a:pt x="990117" y="2270984"/>
                </a:cubicBezTo>
                <a:close/>
                <a:moveTo>
                  <a:pt x="1026953" y="2244855"/>
                </a:moveTo>
                <a:cubicBezTo>
                  <a:pt x="1015091" y="2246662"/>
                  <a:pt x="1012353" y="2252082"/>
                  <a:pt x="1026953" y="2256599"/>
                </a:cubicBezTo>
                <a:cubicBezTo>
                  <a:pt x="1026953" y="2255695"/>
                  <a:pt x="1025128" y="2254792"/>
                  <a:pt x="1025128" y="2253889"/>
                </a:cubicBezTo>
                <a:cubicBezTo>
                  <a:pt x="1041552" y="2255695"/>
                  <a:pt x="1050677" y="2258406"/>
                  <a:pt x="1059801" y="2260213"/>
                </a:cubicBezTo>
                <a:cubicBezTo>
                  <a:pt x="1068013" y="2262019"/>
                  <a:pt x="1076225" y="2264729"/>
                  <a:pt x="1089912" y="2266536"/>
                </a:cubicBezTo>
                <a:cubicBezTo>
                  <a:pt x="1096300" y="2259309"/>
                  <a:pt x="1083525" y="2256599"/>
                  <a:pt x="1068013" y="2252985"/>
                </a:cubicBezTo>
                <a:cubicBezTo>
                  <a:pt x="1053414" y="2249372"/>
                  <a:pt x="1034253" y="2246662"/>
                  <a:pt x="1026953" y="2244855"/>
                </a:cubicBezTo>
                <a:close/>
                <a:moveTo>
                  <a:pt x="1003288" y="2243743"/>
                </a:moveTo>
                <a:cubicBezTo>
                  <a:pt x="1002347" y="2247449"/>
                  <a:pt x="1007992" y="2252082"/>
                  <a:pt x="1012696" y="2250229"/>
                </a:cubicBezTo>
                <a:cubicBezTo>
                  <a:pt x="1014578" y="2246522"/>
                  <a:pt x="1007992" y="2245596"/>
                  <a:pt x="1003288" y="2243743"/>
                </a:cubicBezTo>
                <a:close/>
                <a:moveTo>
                  <a:pt x="1594372" y="2230401"/>
                </a:moveTo>
                <a:cubicBezTo>
                  <a:pt x="1577107" y="2236670"/>
                  <a:pt x="1597099" y="2233983"/>
                  <a:pt x="1601642" y="2233983"/>
                </a:cubicBezTo>
                <a:cubicBezTo>
                  <a:pt x="1587102" y="2235775"/>
                  <a:pt x="1575289" y="2237566"/>
                  <a:pt x="1562566" y="2246523"/>
                </a:cubicBezTo>
                <a:cubicBezTo>
                  <a:pt x="1561658" y="2244731"/>
                  <a:pt x="1562566" y="2242940"/>
                  <a:pt x="1563475" y="2242044"/>
                </a:cubicBezTo>
                <a:cubicBezTo>
                  <a:pt x="1558932" y="2242940"/>
                  <a:pt x="1556206" y="2242940"/>
                  <a:pt x="1554388" y="2241149"/>
                </a:cubicBezTo>
                <a:cubicBezTo>
                  <a:pt x="1570745" y="2237566"/>
                  <a:pt x="1578924" y="2233983"/>
                  <a:pt x="1594372" y="2230401"/>
                </a:cubicBezTo>
                <a:close/>
                <a:moveTo>
                  <a:pt x="1554172" y="2228436"/>
                </a:moveTo>
                <a:cubicBezTo>
                  <a:pt x="1550861" y="2228307"/>
                  <a:pt x="1546390" y="2234488"/>
                  <a:pt x="1538822" y="2236549"/>
                </a:cubicBezTo>
                <a:cubicBezTo>
                  <a:pt x="1540657" y="2239296"/>
                  <a:pt x="1551664" y="2231970"/>
                  <a:pt x="1557168" y="2231054"/>
                </a:cubicBezTo>
                <a:cubicBezTo>
                  <a:pt x="1556250" y="2229223"/>
                  <a:pt x="1555276" y="2228479"/>
                  <a:pt x="1554172" y="2228436"/>
                </a:cubicBezTo>
                <a:close/>
                <a:moveTo>
                  <a:pt x="623374" y="2225953"/>
                </a:moveTo>
                <a:cubicBezTo>
                  <a:pt x="630740" y="2234014"/>
                  <a:pt x="645473" y="2236701"/>
                  <a:pt x="650997" y="2242075"/>
                </a:cubicBezTo>
                <a:cubicBezTo>
                  <a:pt x="647314" y="2240284"/>
                  <a:pt x="644552" y="2239388"/>
                  <a:pt x="644552" y="2242075"/>
                </a:cubicBezTo>
                <a:cubicBezTo>
                  <a:pt x="633503" y="2234910"/>
                  <a:pt x="621533" y="2230431"/>
                  <a:pt x="623374" y="2225953"/>
                </a:cubicBezTo>
                <a:close/>
                <a:moveTo>
                  <a:pt x="1684405" y="2224841"/>
                </a:moveTo>
                <a:cubicBezTo>
                  <a:pt x="1691704" y="2233959"/>
                  <a:pt x="1661598" y="2240341"/>
                  <a:pt x="1660685" y="2247635"/>
                </a:cubicBezTo>
                <a:cubicBezTo>
                  <a:pt x="1659773" y="2244899"/>
                  <a:pt x="1659773" y="2244899"/>
                  <a:pt x="1659773" y="2244899"/>
                </a:cubicBezTo>
                <a:cubicBezTo>
                  <a:pt x="1657948" y="2245811"/>
                  <a:pt x="1656124" y="2246723"/>
                  <a:pt x="1656124" y="2244899"/>
                </a:cubicBezTo>
                <a:cubicBezTo>
                  <a:pt x="1662510" y="2241252"/>
                  <a:pt x="1670721" y="2237605"/>
                  <a:pt x="1681668" y="2232135"/>
                </a:cubicBezTo>
                <a:cubicBezTo>
                  <a:pt x="1680756" y="2229400"/>
                  <a:pt x="1678931" y="2227576"/>
                  <a:pt x="1684405" y="2224841"/>
                </a:cubicBezTo>
                <a:close/>
                <a:moveTo>
                  <a:pt x="908892" y="2223729"/>
                </a:moveTo>
                <a:cubicBezTo>
                  <a:pt x="906171" y="2230401"/>
                  <a:pt x="916148" y="2224682"/>
                  <a:pt x="923405" y="2229447"/>
                </a:cubicBezTo>
                <a:cubicBezTo>
                  <a:pt x="920683" y="2224682"/>
                  <a:pt x="915241" y="2223729"/>
                  <a:pt x="908892" y="2223729"/>
                </a:cubicBezTo>
                <a:close/>
                <a:moveTo>
                  <a:pt x="851689" y="2220394"/>
                </a:moveTo>
                <a:cubicBezTo>
                  <a:pt x="852589" y="2223853"/>
                  <a:pt x="865190" y="2226447"/>
                  <a:pt x="870591" y="2228177"/>
                </a:cubicBezTo>
                <a:cubicBezTo>
                  <a:pt x="868790" y="2220394"/>
                  <a:pt x="861590" y="2223853"/>
                  <a:pt x="851689" y="2220394"/>
                </a:cubicBezTo>
                <a:close/>
                <a:moveTo>
                  <a:pt x="1615958" y="2219197"/>
                </a:moveTo>
                <a:cubicBezTo>
                  <a:pt x="1614151" y="2225483"/>
                  <a:pt x="1624992" y="2216502"/>
                  <a:pt x="1624992" y="2220095"/>
                </a:cubicBezTo>
                <a:cubicBezTo>
                  <a:pt x="1622282" y="2221891"/>
                  <a:pt x="1622282" y="2223687"/>
                  <a:pt x="1621378" y="2224585"/>
                </a:cubicBezTo>
                <a:cubicBezTo>
                  <a:pt x="1609634" y="2226381"/>
                  <a:pt x="1605117" y="2227279"/>
                  <a:pt x="1596083" y="2228177"/>
                </a:cubicBezTo>
                <a:cubicBezTo>
                  <a:pt x="1606924" y="2222789"/>
                  <a:pt x="1608730" y="2223687"/>
                  <a:pt x="1615958" y="2219197"/>
                </a:cubicBezTo>
                <a:close/>
                <a:moveTo>
                  <a:pt x="805736" y="2218772"/>
                </a:moveTo>
                <a:cubicBezTo>
                  <a:pt x="802439" y="2218772"/>
                  <a:pt x="799937" y="2219680"/>
                  <a:pt x="797208" y="2220134"/>
                </a:cubicBezTo>
                <a:cubicBezTo>
                  <a:pt x="806305" y="2235566"/>
                  <a:pt x="856339" y="2242828"/>
                  <a:pt x="870894" y="2254629"/>
                </a:cubicBezTo>
                <a:cubicBezTo>
                  <a:pt x="903644" y="2259169"/>
                  <a:pt x="930935" y="2268246"/>
                  <a:pt x="963684" y="2274601"/>
                </a:cubicBezTo>
                <a:cubicBezTo>
                  <a:pt x="962774" y="2277324"/>
                  <a:pt x="954587" y="2272785"/>
                  <a:pt x="952768" y="2274601"/>
                </a:cubicBezTo>
                <a:cubicBezTo>
                  <a:pt x="951858" y="2279140"/>
                  <a:pt x="968233" y="2281863"/>
                  <a:pt x="969142" y="2276416"/>
                </a:cubicBezTo>
                <a:cubicBezTo>
                  <a:pt x="975510" y="2280956"/>
                  <a:pt x="976420" y="2282771"/>
                  <a:pt x="971871" y="2288218"/>
                </a:cubicBezTo>
                <a:cubicBezTo>
                  <a:pt x="984608" y="2284587"/>
                  <a:pt x="987337" y="2280956"/>
                  <a:pt x="982788" y="2277324"/>
                </a:cubicBezTo>
                <a:cubicBezTo>
                  <a:pt x="978239" y="2273693"/>
                  <a:pt x="967323" y="2271878"/>
                  <a:pt x="951858" y="2268246"/>
                </a:cubicBezTo>
                <a:cubicBezTo>
                  <a:pt x="954587" y="2266431"/>
                  <a:pt x="960955" y="2268246"/>
                  <a:pt x="965504" y="2268246"/>
                </a:cubicBezTo>
                <a:cubicBezTo>
                  <a:pt x="968233" y="2264615"/>
                  <a:pt x="953677" y="2264615"/>
                  <a:pt x="953677" y="2260984"/>
                </a:cubicBezTo>
                <a:cubicBezTo>
                  <a:pt x="950039" y="2260984"/>
                  <a:pt x="950039" y="2263708"/>
                  <a:pt x="949129" y="2266431"/>
                </a:cubicBezTo>
                <a:cubicBezTo>
                  <a:pt x="924567" y="2258261"/>
                  <a:pt x="922747" y="2257353"/>
                  <a:pt x="895456" y="2249183"/>
                </a:cubicBezTo>
                <a:cubicBezTo>
                  <a:pt x="889998" y="2253722"/>
                  <a:pt x="882720" y="2245552"/>
                  <a:pt x="875442" y="2249183"/>
                </a:cubicBezTo>
                <a:cubicBezTo>
                  <a:pt x="869074" y="2246459"/>
                  <a:pt x="884540" y="2248275"/>
                  <a:pt x="877262" y="2243736"/>
                </a:cubicBezTo>
                <a:cubicBezTo>
                  <a:pt x="859068" y="2240105"/>
                  <a:pt x="859068" y="2244644"/>
                  <a:pt x="840874" y="2234658"/>
                </a:cubicBezTo>
                <a:cubicBezTo>
                  <a:pt x="841783" y="2231027"/>
                  <a:pt x="856339" y="2242828"/>
                  <a:pt x="854519" y="2235566"/>
                </a:cubicBezTo>
                <a:cubicBezTo>
                  <a:pt x="842693" y="2233751"/>
                  <a:pt x="833596" y="2229211"/>
                  <a:pt x="825408" y="2222857"/>
                </a:cubicBezTo>
                <a:cubicBezTo>
                  <a:pt x="822679" y="2225580"/>
                  <a:pt x="823589" y="2228304"/>
                  <a:pt x="824499" y="2231027"/>
                </a:cubicBezTo>
                <a:cubicBezTo>
                  <a:pt x="818131" y="2228304"/>
                  <a:pt x="817221" y="2225580"/>
                  <a:pt x="819041" y="2222857"/>
                </a:cubicBezTo>
                <a:cubicBezTo>
                  <a:pt x="813128" y="2219680"/>
                  <a:pt x="809034" y="2218772"/>
                  <a:pt x="805736" y="2218772"/>
                </a:cubicBezTo>
                <a:close/>
                <a:moveTo>
                  <a:pt x="1636041" y="2210387"/>
                </a:moveTo>
                <a:cubicBezTo>
                  <a:pt x="1640558" y="2213097"/>
                  <a:pt x="1627910" y="2224841"/>
                  <a:pt x="1630620" y="2219421"/>
                </a:cubicBezTo>
                <a:cubicBezTo>
                  <a:pt x="1637848" y="2214904"/>
                  <a:pt x="1626104" y="2218517"/>
                  <a:pt x="1627007" y="2216711"/>
                </a:cubicBezTo>
                <a:cubicBezTo>
                  <a:pt x="1631524" y="2214904"/>
                  <a:pt x="1634234" y="2212194"/>
                  <a:pt x="1636041" y="2210387"/>
                </a:cubicBezTo>
                <a:close/>
                <a:moveTo>
                  <a:pt x="1069189" y="2209090"/>
                </a:moveTo>
                <a:cubicBezTo>
                  <a:pt x="1066464" y="2219282"/>
                  <a:pt x="1084625" y="2213723"/>
                  <a:pt x="1090981" y="2218355"/>
                </a:cubicBezTo>
                <a:cubicBezTo>
                  <a:pt x="1081901" y="2224841"/>
                  <a:pt x="1059200" y="2208163"/>
                  <a:pt x="1057384" y="2218355"/>
                </a:cubicBezTo>
                <a:cubicBezTo>
                  <a:pt x="1065556" y="2219282"/>
                  <a:pt x="1073728" y="2221135"/>
                  <a:pt x="1082809" y="2222061"/>
                </a:cubicBezTo>
                <a:cubicBezTo>
                  <a:pt x="1090981" y="2223915"/>
                  <a:pt x="1100061" y="2224841"/>
                  <a:pt x="1109141" y="2226694"/>
                </a:cubicBezTo>
                <a:cubicBezTo>
                  <a:pt x="1118222" y="2227621"/>
                  <a:pt x="1127302" y="2228547"/>
                  <a:pt x="1136382" y="2228663"/>
                </a:cubicBezTo>
                <a:lnTo>
                  <a:pt x="1147659" y="2227465"/>
                </a:lnTo>
                <a:lnTo>
                  <a:pt x="1151365" y="2227201"/>
                </a:lnTo>
                <a:lnTo>
                  <a:pt x="1151919" y="2227012"/>
                </a:lnTo>
                <a:lnTo>
                  <a:pt x="1163623" y="2225768"/>
                </a:lnTo>
                <a:cubicBezTo>
                  <a:pt x="1160899" y="2223915"/>
                  <a:pt x="1158629" y="2224609"/>
                  <a:pt x="1155905" y="2225652"/>
                </a:cubicBezTo>
                <a:lnTo>
                  <a:pt x="1151919" y="2227012"/>
                </a:lnTo>
                <a:lnTo>
                  <a:pt x="1147659" y="2227465"/>
                </a:lnTo>
                <a:lnTo>
                  <a:pt x="1145463" y="2227621"/>
                </a:lnTo>
                <a:cubicBezTo>
                  <a:pt x="1145463" y="2225768"/>
                  <a:pt x="1149094" y="2226694"/>
                  <a:pt x="1150910" y="2226694"/>
                </a:cubicBezTo>
                <a:cubicBezTo>
                  <a:pt x="1150002" y="2223915"/>
                  <a:pt x="1142738" y="2225768"/>
                  <a:pt x="1143646" y="2222988"/>
                </a:cubicBezTo>
                <a:cubicBezTo>
                  <a:pt x="1146371" y="2219282"/>
                  <a:pt x="1159083" y="2222988"/>
                  <a:pt x="1166347" y="2222988"/>
                </a:cubicBezTo>
                <a:cubicBezTo>
                  <a:pt x="1155451" y="2214649"/>
                  <a:pt x="1130026" y="2215576"/>
                  <a:pt x="1121854" y="2210943"/>
                </a:cubicBezTo>
                <a:cubicBezTo>
                  <a:pt x="1117314" y="2213723"/>
                  <a:pt x="1119130" y="2219282"/>
                  <a:pt x="1120946" y="2220209"/>
                </a:cubicBezTo>
                <a:cubicBezTo>
                  <a:pt x="1118222" y="2224841"/>
                  <a:pt x="1115497" y="2220209"/>
                  <a:pt x="1110958" y="2222061"/>
                </a:cubicBezTo>
                <a:cubicBezTo>
                  <a:pt x="1103694" y="2220209"/>
                  <a:pt x="1119130" y="2219282"/>
                  <a:pt x="1116406" y="2215576"/>
                </a:cubicBezTo>
                <a:cubicBezTo>
                  <a:pt x="1097337" y="2213723"/>
                  <a:pt x="1092797" y="2215576"/>
                  <a:pt x="1084625" y="2210016"/>
                </a:cubicBezTo>
                <a:cubicBezTo>
                  <a:pt x="1076453" y="2210943"/>
                  <a:pt x="1084625" y="2212796"/>
                  <a:pt x="1069189" y="2209090"/>
                </a:cubicBezTo>
                <a:close/>
                <a:moveTo>
                  <a:pt x="1533224" y="2207564"/>
                </a:moveTo>
                <a:cubicBezTo>
                  <a:pt x="1529232" y="2207086"/>
                  <a:pt x="1522537" y="2210387"/>
                  <a:pt x="1520476" y="2213167"/>
                </a:cubicBezTo>
                <a:cubicBezTo>
                  <a:pt x="1521392" y="2215946"/>
                  <a:pt x="1531464" y="2209460"/>
                  <a:pt x="1536042" y="2209460"/>
                </a:cubicBezTo>
                <a:cubicBezTo>
                  <a:pt x="1535584" y="2208302"/>
                  <a:pt x="1534554" y="2207723"/>
                  <a:pt x="1533224" y="2207564"/>
                </a:cubicBezTo>
                <a:close/>
                <a:moveTo>
                  <a:pt x="546418" y="2206496"/>
                </a:moveTo>
                <a:cubicBezTo>
                  <a:pt x="550095" y="2209206"/>
                  <a:pt x="553773" y="2208302"/>
                  <a:pt x="553773" y="2211012"/>
                </a:cubicBezTo>
                <a:cubicBezTo>
                  <a:pt x="543660" y="2208302"/>
                  <a:pt x="562048" y="2218240"/>
                  <a:pt x="561129" y="2220950"/>
                </a:cubicBezTo>
                <a:cubicBezTo>
                  <a:pt x="554693" y="2218240"/>
                  <a:pt x="538143" y="2208302"/>
                  <a:pt x="541821" y="2207399"/>
                </a:cubicBezTo>
                <a:cubicBezTo>
                  <a:pt x="552854" y="2213723"/>
                  <a:pt x="548257" y="2210109"/>
                  <a:pt x="546418" y="2206496"/>
                </a:cubicBezTo>
                <a:close/>
                <a:moveTo>
                  <a:pt x="1564450" y="2191457"/>
                </a:moveTo>
                <a:cubicBezTo>
                  <a:pt x="1567661" y="2190906"/>
                  <a:pt x="1569954" y="2191346"/>
                  <a:pt x="1569954" y="2193987"/>
                </a:cubicBezTo>
                <a:cubicBezTo>
                  <a:pt x="1560781" y="2194867"/>
                  <a:pt x="1557112" y="2199269"/>
                  <a:pt x="1551608" y="2198388"/>
                </a:cubicBezTo>
                <a:cubicBezTo>
                  <a:pt x="1553443" y="2197508"/>
                  <a:pt x="1554360" y="2196628"/>
                  <a:pt x="1553443" y="2194867"/>
                </a:cubicBezTo>
                <a:cubicBezTo>
                  <a:pt x="1557112" y="2193547"/>
                  <a:pt x="1561240" y="2192007"/>
                  <a:pt x="1564450" y="2191457"/>
                </a:cubicBezTo>
                <a:close/>
                <a:moveTo>
                  <a:pt x="1463400" y="2190930"/>
                </a:moveTo>
                <a:cubicBezTo>
                  <a:pt x="1466180" y="2192931"/>
                  <a:pt x="1467107" y="2194932"/>
                  <a:pt x="1463400" y="2195933"/>
                </a:cubicBezTo>
                <a:cubicBezTo>
                  <a:pt x="1463400" y="2195933"/>
                  <a:pt x="1462474" y="2194932"/>
                  <a:pt x="1461547" y="2193932"/>
                </a:cubicBezTo>
                <a:cubicBezTo>
                  <a:pt x="1462474" y="2192931"/>
                  <a:pt x="1463400" y="2190930"/>
                  <a:pt x="1463400" y="2190930"/>
                </a:cubicBezTo>
                <a:close/>
                <a:moveTo>
                  <a:pt x="1550798" y="2189151"/>
                </a:moveTo>
                <a:cubicBezTo>
                  <a:pt x="1552535" y="2188706"/>
                  <a:pt x="1553925" y="2188928"/>
                  <a:pt x="1554388" y="2190262"/>
                </a:cubicBezTo>
                <a:cubicBezTo>
                  <a:pt x="1552535" y="2191152"/>
                  <a:pt x="1551608" y="2192041"/>
                  <a:pt x="1552535" y="2193820"/>
                </a:cubicBezTo>
                <a:cubicBezTo>
                  <a:pt x="1550682" y="2194710"/>
                  <a:pt x="1547902" y="2195599"/>
                  <a:pt x="1546049" y="2195599"/>
                </a:cubicBezTo>
                <a:cubicBezTo>
                  <a:pt x="1546049" y="2195599"/>
                  <a:pt x="1545122" y="2196489"/>
                  <a:pt x="1544196" y="2196489"/>
                </a:cubicBezTo>
                <a:cubicBezTo>
                  <a:pt x="1542343" y="2196489"/>
                  <a:pt x="1539563" y="2194710"/>
                  <a:pt x="1537710" y="2193820"/>
                </a:cubicBezTo>
                <a:cubicBezTo>
                  <a:pt x="1539563" y="2192931"/>
                  <a:pt x="1541416" y="2191152"/>
                  <a:pt x="1544196" y="2191152"/>
                </a:cubicBezTo>
                <a:cubicBezTo>
                  <a:pt x="1544196" y="2191152"/>
                  <a:pt x="1545122" y="2191152"/>
                  <a:pt x="1545122" y="2192041"/>
                </a:cubicBezTo>
                <a:cubicBezTo>
                  <a:pt x="1546975" y="2190707"/>
                  <a:pt x="1549060" y="2189595"/>
                  <a:pt x="1550798" y="2189151"/>
                </a:cubicBezTo>
                <a:close/>
                <a:moveTo>
                  <a:pt x="948164" y="2186482"/>
                </a:moveTo>
                <a:cubicBezTo>
                  <a:pt x="948164" y="2188315"/>
                  <a:pt x="948164" y="2191065"/>
                  <a:pt x="944530" y="2190148"/>
                </a:cubicBezTo>
                <a:cubicBezTo>
                  <a:pt x="951798" y="2193814"/>
                  <a:pt x="959067" y="2196564"/>
                  <a:pt x="967244" y="2199314"/>
                </a:cubicBezTo>
                <a:cubicBezTo>
                  <a:pt x="970878" y="2200230"/>
                  <a:pt x="975421" y="2202063"/>
                  <a:pt x="979964" y="2202980"/>
                </a:cubicBezTo>
                <a:cubicBezTo>
                  <a:pt x="984507" y="2203896"/>
                  <a:pt x="989050" y="2204813"/>
                  <a:pt x="993593" y="2204813"/>
                </a:cubicBezTo>
                <a:cubicBezTo>
                  <a:pt x="1010856" y="2207562"/>
                  <a:pt x="1029027" y="2209396"/>
                  <a:pt x="1043565" y="2211229"/>
                </a:cubicBezTo>
                <a:cubicBezTo>
                  <a:pt x="1049016" y="2213978"/>
                  <a:pt x="1039930" y="2217644"/>
                  <a:pt x="1034479" y="2215812"/>
                </a:cubicBezTo>
                <a:cubicBezTo>
                  <a:pt x="1036296" y="2220394"/>
                  <a:pt x="1045382" y="2217644"/>
                  <a:pt x="1049925" y="2218561"/>
                </a:cubicBezTo>
                <a:cubicBezTo>
                  <a:pt x="1050833" y="2215812"/>
                  <a:pt x="1047199" y="2214895"/>
                  <a:pt x="1048108" y="2212145"/>
                </a:cubicBezTo>
                <a:cubicBezTo>
                  <a:pt x="1049925" y="2209396"/>
                  <a:pt x="1060828" y="2213978"/>
                  <a:pt x="1066279" y="2213978"/>
                </a:cubicBezTo>
                <a:cubicBezTo>
                  <a:pt x="1049925" y="2203896"/>
                  <a:pt x="1033570" y="2200230"/>
                  <a:pt x="1014490" y="2197481"/>
                </a:cubicBezTo>
                <a:cubicBezTo>
                  <a:pt x="1004496" y="2196564"/>
                  <a:pt x="994501" y="2195647"/>
                  <a:pt x="983598" y="2194731"/>
                </a:cubicBezTo>
                <a:cubicBezTo>
                  <a:pt x="972695" y="2192898"/>
                  <a:pt x="960884" y="2190148"/>
                  <a:pt x="948164" y="2186482"/>
                </a:cubicBezTo>
                <a:close/>
                <a:moveTo>
                  <a:pt x="1639665" y="2178987"/>
                </a:moveTo>
                <a:cubicBezTo>
                  <a:pt x="1636041" y="2178503"/>
                  <a:pt x="1628706" y="2184484"/>
                  <a:pt x="1628024" y="2183077"/>
                </a:cubicBezTo>
                <a:cubicBezTo>
                  <a:pt x="1621656" y="2188706"/>
                  <a:pt x="1635302" y="2185891"/>
                  <a:pt x="1641670" y="2182139"/>
                </a:cubicBezTo>
                <a:cubicBezTo>
                  <a:pt x="1641670" y="2180028"/>
                  <a:pt x="1640874" y="2179148"/>
                  <a:pt x="1639665" y="2178987"/>
                </a:cubicBezTo>
                <a:close/>
                <a:moveTo>
                  <a:pt x="1589857" y="2177587"/>
                </a:moveTo>
                <a:cubicBezTo>
                  <a:pt x="1590746" y="2178477"/>
                  <a:pt x="1591636" y="2178477"/>
                  <a:pt x="1591636" y="2179366"/>
                </a:cubicBezTo>
                <a:cubicBezTo>
                  <a:pt x="1591636" y="2180256"/>
                  <a:pt x="1590746" y="2181145"/>
                  <a:pt x="1589857" y="2182035"/>
                </a:cubicBezTo>
                <a:cubicBezTo>
                  <a:pt x="1588967" y="2181145"/>
                  <a:pt x="1588078" y="2180256"/>
                  <a:pt x="1587188" y="2180256"/>
                </a:cubicBezTo>
                <a:cubicBezTo>
                  <a:pt x="1588078" y="2179366"/>
                  <a:pt x="1588967" y="2178477"/>
                  <a:pt x="1589857" y="2177587"/>
                </a:cubicBezTo>
                <a:close/>
                <a:moveTo>
                  <a:pt x="612031" y="2173695"/>
                </a:moveTo>
                <a:cubicBezTo>
                  <a:pt x="609302" y="2178274"/>
                  <a:pt x="623858" y="2183768"/>
                  <a:pt x="628406" y="2189262"/>
                </a:cubicBezTo>
                <a:cubicBezTo>
                  <a:pt x="629316" y="2181020"/>
                  <a:pt x="618399" y="2181020"/>
                  <a:pt x="612031" y="2173695"/>
                </a:cubicBezTo>
                <a:close/>
                <a:moveTo>
                  <a:pt x="1455988" y="2169557"/>
                </a:moveTo>
                <a:cubicBezTo>
                  <a:pt x="1447782" y="2171286"/>
                  <a:pt x="1440489" y="2176475"/>
                  <a:pt x="1434106" y="2174746"/>
                </a:cubicBezTo>
                <a:cubicBezTo>
                  <a:pt x="1433195" y="2171286"/>
                  <a:pt x="1433195" y="2171286"/>
                  <a:pt x="1433195" y="2171286"/>
                </a:cubicBezTo>
                <a:cubicBezTo>
                  <a:pt x="1442312" y="2168692"/>
                  <a:pt x="1447782" y="2170422"/>
                  <a:pt x="1455988" y="2169557"/>
                </a:cubicBezTo>
                <a:close/>
                <a:moveTo>
                  <a:pt x="553644" y="2169248"/>
                </a:moveTo>
                <a:cubicBezTo>
                  <a:pt x="552728" y="2171055"/>
                  <a:pt x="551812" y="2172862"/>
                  <a:pt x="549065" y="2171055"/>
                </a:cubicBezTo>
                <a:cubicBezTo>
                  <a:pt x="548150" y="2172862"/>
                  <a:pt x="550897" y="2173765"/>
                  <a:pt x="551812" y="2172862"/>
                </a:cubicBezTo>
                <a:cubicBezTo>
                  <a:pt x="556390" y="2183702"/>
                  <a:pt x="555475" y="2171055"/>
                  <a:pt x="562800" y="2176475"/>
                </a:cubicBezTo>
                <a:cubicBezTo>
                  <a:pt x="563716" y="2174668"/>
                  <a:pt x="557306" y="2171958"/>
                  <a:pt x="553644" y="2169248"/>
                </a:cubicBezTo>
                <a:close/>
                <a:moveTo>
                  <a:pt x="1770001" y="2152982"/>
                </a:moveTo>
                <a:lnTo>
                  <a:pt x="1769861" y="2153185"/>
                </a:lnTo>
                <a:lnTo>
                  <a:pt x="1769872" y="2153070"/>
                </a:lnTo>
                <a:close/>
                <a:moveTo>
                  <a:pt x="550844" y="2144787"/>
                </a:moveTo>
                <a:cubicBezTo>
                  <a:pt x="548150" y="2148345"/>
                  <a:pt x="548150" y="2148345"/>
                  <a:pt x="548150" y="2148345"/>
                </a:cubicBezTo>
                <a:cubicBezTo>
                  <a:pt x="552640" y="2150124"/>
                  <a:pt x="558926" y="2153682"/>
                  <a:pt x="559824" y="2150124"/>
                </a:cubicBezTo>
                <a:cubicBezTo>
                  <a:pt x="550844" y="2144787"/>
                  <a:pt x="550844" y="2144787"/>
                  <a:pt x="550844" y="2144787"/>
                </a:cubicBezTo>
                <a:close/>
                <a:moveTo>
                  <a:pt x="1586076" y="2129221"/>
                </a:moveTo>
                <a:cubicBezTo>
                  <a:pt x="1582439" y="2130130"/>
                  <a:pt x="1578801" y="2131040"/>
                  <a:pt x="1574253" y="2131950"/>
                </a:cubicBezTo>
                <a:cubicBezTo>
                  <a:pt x="1565159" y="2133769"/>
                  <a:pt x="1556065" y="2135589"/>
                  <a:pt x="1546971" y="2138318"/>
                </a:cubicBezTo>
                <a:cubicBezTo>
                  <a:pt x="1536967" y="2141047"/>
                  <a:pt x="1526963" y="2143776"/>
                  <a:pt x="1516959" y="2149234"/>
                </a:cubicBezTo>
                <a:cubicBezTo>
                  <a:pt x="1498771" y="2141047"/>
                  <a:pt x="1474216" y="2171977"/>
                  <a:pt x="1457846" y="2170157"/>
                </a:cubicBezTo>
                <a:cubicBezTo>
                  <a:pt x="1464212" y="2159241"/>
                  <a:pt x="1436020" y="2168338"/>
                  <a:pt x="1419650" y="2170157"/>
                </a:cubicBezTo>
                <a:cubicBezTo>
                  <a:pt x="1422378" y="2174706"/>
                  <a:pt x="1420559" y="2181074"/>
                  <a:pt x="1418740" y="2189262"/>
                </a:cubicBezTo>
                <a:cubicBezTo>
                  <a:pt x="1445114" y="2186533"/>
                  <a:pt x="1467850" y="2178345"/>
                  <a:pt x="1489676" y="2170157"/>
                </a:cubicBezTo>
                <a:cubicBezTo>
                  <a:pt x="1511503" y="2160151"/>
                  <a:pt x="1532420" y="2151054"/>
                  <a:pt x="1557884" y="2145596"/>
                </a:cubicBezTo>
                <a:cubicBezTo>
                  <a:pt x="1566069" y="2141957"/>
                  <a:pt x="1574253" y="2136499"/>
                  <a:pt x="1583348" y="2131040"/>
                </a:cubicBezTo>
                <a:cubicBezTo>
                  <a:pt x="1584257" y="2130130"/>
                  <a:pt x="1585167" y="2130130"/>
                  <a:pt x="1586076" y="2129221"/>
                </a:cubicBezTo>
                <a:close/>
                <a:moveTo>
                  <a:pt x="537494" y="2129221"/>
                </a:moveTo>
                <a:cubicBezTo>
                  <a:pt x="534807" y="2132874"/>
                  <a:pt x="534807" y="2132874"/>
                  <a:pt x="534807" y="2132874"/>
                </a:cubicBezTo>
                <a:cubicBezTo>
                  <a:pt x="540181" y="2137441"/>
                  <a:pt x="545555" y="2141094"/>
                  <a:pt x="549138" y="2142007"/>
                </a:cubicBezTo>
                <a:cubicBezTo>
                  <a:pt x="550930" y="2138354"/>
                  <a:pt x="543764" y="2133787"/>
                  <a:pt x="537494" y="2129221"/>
                </a:cubicBezTo>
                <a:close/>
                <a:moveTo>
                  <a:pt x="1667243" y="2117546"/>
                </a:moveTo>
                <a:cubicBezTo>
                  <a:pt x="1657231" y="2121181"/>
                  <a:pt x="1646308" y="2128451"/>
                  <a:pt x="1657231" y="2126634"/>
                </a:cubicBezTo>
                <a:cubicBezTo>
                  <a:pt x="1651770" y="2131177"/>
                  <a:pt x="1644488" y="2135721"/>
                  <a:pt x="1640847" y="2132995"/>
                </a:cubicBezTo>
                <a:cubicBezTo>
                  <a:pt x="1633566" y="2140265"/>
                  <a:pt x="1632656" y="2151170"/>
                  <a:pt x="1621733" y="2153896"/>
                </a:cubicBezTo>
                <a:cubicBezTo>
                  <a:pt x="1621733" y="2155713"/>
                  <a:pt x="1623554" y="2157531"/>
                  <a:pt x="1626285" y="2158440"/>
                </a:cubicBezTo>
                <a:cubicBezTo>
                  <a:pt x="1618093" y="2160257"/>
                  <a:pt x="1613542" y="2158440"/>
                  <a:pt x="1606261" y="2158440"/>
                </a:cubicBezTo>
                <a:cubicBezTo>
                  <a:pt x="1602620" y="2161166"/>
                  <a:pt x="1607171" y="2164801"/>
                  <a:pt x="1598979" y="2167527"/>
                </a:cubicBezTo>
                <a:cubicBezTo>
                  <a:pt x="1595338" y="2164801"/>
                  <a:pt x="1581686" y="2167527"/>
                  <a:pt x="1569853" y="2172979"/>
                </a:cubicBezTo>
                <a:cubicBezTo>
                  <a:pt x="1570763" y="2172979"/>
                  <a:pt x="1570763" y="2173888"/>
                  <a:pt x="1570763" y="2174797"/>
                </a:cubicBezTo>
                <a:cubicBezTo>
                  <a:pt x="1571674" y="2176614"/>
                  <a:pt x="1569853" y="2178432"/>
                  <a:pt x="1568943" y="2181158"/>
                </a:cubicBezTo>
                <a:cubicBezTo>
                  <a:pt x="1568033" y="2179340"/>
                  <a:pt x="1566213" y="2178432"/>
                  <a:pt x="1566213" y="2177523"/>
                </a:cubicBezTo>
                <a:cubicBezTo>
                  <a:pt x="1566213" y="2175706"/>
                  <a:pt x="1566213" y="2174797"/>
                  <a:pt x="1567123" y="2173888"/>
                </a:cubicBezTo>
                <a:cubicBezTo>
                  <a:pt x="1552560" y="2179340"/>
                  <a:pt x="1541638" y="2186610"/>
                  <a:pt x="1546189" y="2189337"/>
                </a:cubicBezTo>
                <a:cubicBezTo>
                  <a:pt x="1538907" y="2191154"/>
                  <a:pt x="1531626" y="2193880"/>
                  <a:pt x="1525255" y="2197515"/>
                </a:cubicBezTo>
                <a:cubicBezTo>
                  <a:pt x="1526165" y="2197515"/>
                  <a:pt x="1527075" y="2198424"/>
                  <a:pt x="1527985" y="2199332"/>
                </a:cubicBezTo>
                <a:cubicBezTo>
                  <a:pt x="1528895" y="2200241"/>
                  <a:pt x="1528895" y="2202967"/>
                  <a:pt x="1525255" y="2203876"/>
                </a:cubicBezTo>
                <a:cubicBezTo>
                  <a:pt x="1518883" y="2204785"/>
                  <a:pt x="1511602" y="2202967"/>
                  <a:pt x="1507051" y="2209329"/>
                </a:cubicBezTo>
                <a:cubicBezTo>
                  <a:pt x="1500680" y="2204785"/>
                  <a:pt x="1496129" y="2206602"/>
                  <a:pt x="1489758" y="2210238"/>
                </a:cubicBezTo>
                <a:cubicBezTo>
                  <a:pt x="1486117" y="2212055"/>
                  <a:pt x="1483387" y="2210238"/>
                  <a:pt x="1482476" y="2206602"/>
                </a:cubicBezTo>
                <a:cubicBezTo>
                  <a:pt x="1481566" y="2206602"/>
                  <a:pt x="1481566" y="2206602"/>
                  <a:pt x="1480656" y="2205694"/>
                </a:cubicBezTo>
                <a:cubicBezTo>
                  <a:pt x="1481566" y="2205694"/>
                  <a:pt x="1481566" y="2205694"/>
                  <a:pt x="1481566" y="2205694"/>
                </a:cubicBezTo>
                <a:cubicBezTo>
                  <a:pt x="1481566" y="2203876"/>
                  <a:pt x="1481566" y="2202967"/>
                  <a:pt x="1481566" y="2201150"/>
                </a:cubicBezTo>
                <a:cubicBezTo>
                  <a:pt x="1477015" y="2202059"/>
                  <a:pt x="1472464" y="2203876"/>
                  <a:pt x="1471554" y="2201150"/>
                </a:cubicBezTo>
                <a:cubicBezTo>
                  <a:pt x="1474285" y="2200241"/>
                  <a:pt x="1477925" y="2199332"/>
                  <a:pt x="1481566" y="2198424"/>
                </a:cubicBezTo>
                <a:cubicBezTo>
                  <a:pt x="1481566" y="2195698"/>
                  <a:pt x="1483387" y="2191154"/>
                  <a:pt x="1485207" y="2192063"/>
                </a:cubicBezTo>
                <a:cubicBezTo>
                  <a:pt x="1487937" y="2193880"/>
                  <a:pt x="1489758" y="2194789"/>
                  <a:pt x="1492488" y="2195698"/>
                </a:cubicBezTo>
                <a:cubicBezTo>
                  <a:pt x="1495219" y="2195698"/>
                  <a:pt x="1497039" y="2194789"/>
                  <a:pt x="1499770" y="2193880"/>
                </a:cubicBezTo>
                <a:cubicBezTo>
                  <a:pt x="1509782" y="2191154"/>
                  <a:pt x="1519793" y="2187519"/>
                  <a:pt x="1528895" y="2183884"/>
                </a:cubicBezTo>
                <a:cubicBezTo>
                  <a:pt x="1548009" y="2176614"/>
                  <a:pt x="1567123" y="2170253"/>
                  <a:pt x="1581686" y="2164801"/>
                </a:cubicBezTo>
                <a:cubicBezTo>
                  <a:pt x="1579865" y="2162983"/>
                  <a:pt x="1577135" y="2162074"/>
                  <a:pt x="1574404" y="2162074"/>
                </a:cubicBezTo>
                <a:cubicBezTo>
                  <a:pt x="1568033" y="2163892"/>
                  <a:pt x="1565303" y="2172071"/>
                  <a:pt x="1560752" y="2167527"/>
                </a:cubicBezTo>
                <a:cubicBezTo>
                  <a:pt x="1568033" y="2164801"/>
                  <a:pt x="1571674" y="2161166"/>
                  <a:pt x="1576225" y="2158440"/>
                </a:cubicBezTo>
                <a:cubicBezTo>
                  <a:pt x="1579865" y="2162074"/>
                  <a:pt x="1587147" y="2160257"/>
                  <a:pt x="1593518" y="2157531"/>
                </a:cubicBezTo>
                <a:cubicBezTo>
                  <a:pt x="1600800" y="2154805"/>
                  <a:pt x="1607171" y="2151170"/>
                  <a:pt x="1611722" y="2151170"/>
                </a:cubicBezTo>
                <a:cubicBezTo>
                  <a:pt x="1608081" y="2151170"/>
                  <a:pt x="1607171" y="2147535"/>
                  <a:pt x="1608991" y="2144808"/>
                </a:cubicBezTo>
                <a:cubicBezTo>
                  <a:pt x="1619003" y="2141174"/>
                  <a:pt x="1631746" y="2133904"/>
                  <a:pt x="1637206" y="2126634"/>
                </a:cubicBezTo>
                <a:cubicBezTo>
                  <a:pt x="1636296" y="2124816"/>
                  <a:pt x="1632656" y="2125725"/>
                  <a:pt x="1630835" y="2124816"/>
                </a:cubicBezTo>
                <a:cubicBezTo>
                  <a:pt x="1645398" y="2117546"/>
                  <a:pt x="1651770" y="2120273"/>
                  <a:pt x="1667243" y="2117546"/>
                </a:cubicBezTo>
                <a:close/>
                <a:moveTo>
                  <a:pt x="1783334" y="2106843"/>
                </a:moveTo>
                <a:lnTo>
                  <a:pt x="1774758" y="2111963"/>
                </a:lnTo>
                <a:cubicBezTo>
                  <a:pt x="1772145" y="2113099"/>
                  <a:pt x="1769872" y="2113553"/>
                  <a:pt x="1768054" y="2113099"/>
                </a:cubicBezTo>
                <a:cubicBezTo>
                  <a:pt x="1771463" y="2110828"/>
                  <a:pt x="1774361" y="2109408"/>
                  <a:pt x="1776974" y="2108458"/>
                </a:cubicBezTo>
                <a:close/>
                <a:moveTo>
                  <a:pt x="1783508" y="2106740"/>
                </a:moveTo>
                <a:lnTo>
                  <a:pt x="1783540" y="2106791"/>
                </a:lnTo>
                <a:lnTo>
                  <a:pt x="1783334" y="2106843"/>
                </a:lnTo>
                <a:close/>
                <a:moveTo>
                  <a:pt x="519241" y="2103092"/>
                </a:moveTo>
                <a:cubicBezTo>
                  <a:pt x="525577" y="2112181"/>
                  <a:pt x="539155" y="2123997"/>
                  <a:pt x="553638" y="2134904"/>
                </a:cubicBezTo>
                <a:cubicBezTo>
                  <a:pt x="568121" y="2144902"/>
                  <a:pt x="582604" y="2153991"/>
                  <a:pt x="589845" y="2160353"/>
                </a:cubicBezTo>
                <a:cubicBezTo>
                  <a:pt x="588940" y="2154900"/>
                  <a:pt x="577172" y="2144902"/>
                  <a:pt x="561785" y="2134904"/>
                </a:cubicBezTo>
                <a:cubicBezTo>
                  <a:pt x="547302" y="2124906"/>
                  <a:pt x="531008" y="2112181"/>
                  <a:pt x="519241" y="2103092"/>
                </a:cubicBezTo>
                <a:close/>
                <a:moveTo>
                  <a:pt x="453543" y="2103092"/>
                </a:moveTo>
                <a:cubicBezTo>
                  <a:pt x="448245" y="2103092"/>
                  <a:pt x="440299" y="2104911"/>
                  <a:pt x="449128" y="2113099"/>
                </a:cubicBezTo>
                <a:cubicBezTo>
                  <a:pt x="454426" y="2109460"/>
                  <a:pt x="455309" y="2109460"/>
                  <a:pt x="453543" y="2103092"/>
                </a:cubicBezTo>
                <a:close/>
                <a:moveTo>
                  <a:pt x="438399" y="2095680"/>
                </a:moveTo>
                <a:cubicBezTo>
                  <a:pt x="438399" y="2097533"/>
                  <a:pt x="438399" y="2099386"/>
                  <a:pt x="437519" y="2100312"/>
                </a:cubicBezTo>
                <a:cubicBezTo>
                  <a:pt x="440160" y="2102166"/>
                  <a:pt x="444561" y="2103092"/>
                  <a:pt x="441040" y="2100312"/>
                </a:cubicBezTo>
                <a:cubicBezTo>
                  <a:pt x="443681" y="2100312"/>
                  <a:pt x="447201" y="2103092"/>
                  <a:pt x="448082" y="2100312"/>
                </a:cubicBezTo>
                <a:cubicBezTo>
                  <a:pt x="445441" y="2099386"/>
                  <a:pt x="443681" y="2098459"/>
                  <a:pt x="443681" y="2096606"/>
                </a:cubicBezTo>
                <a:cubicBezTo>
                  <a:pt x="441920" y="2094753"/>
                  <a:pt x="441040" y="2097533"/>
                  <a:pt x="438399" y="2095680"/>
                </a:cubicBezTo>
                <a:close/>
                <a:moveTo>
                  <a:pt x="1588856" y="2094753"/>
                </a:moveTo>
                <a:lnTo>
                  <a:pt x="1588856" y="2095865"/>
                </a:lnTo>
                <a:lnTo>
                  <a:pt x="1588029" y="2095865"/>
                </a:lnTo>
                <a:lnTo>
                  <a:pt x="1588067" y="2095839"/>
                </a:lnTo>
                <a:lnTo>
                  <a:pt x="1588027" y="2095865"/>
                </a:lnTo>
                <a:lnTo>
                  <a:pt x="1587744" y="2095865"/>
                </a:lnTo>
                <a:cubicBezTo>
                  <a:pt x="1587744" y="2095865"/>
                  <a:pt x="1587744" y="2095865"/>
                  <a:pt x="1588856" y="2094753"/>
                </a:cubicBezTo>
                <a:close/>
                <a:moveTo>
                  <a:pt x="1662463" y="2094532"/>
                </a:moveTo>
                <a:lnTo>
                  <a:pt x="1662593" y="2094618"/>
                </a:lnTo>
                <a:cubicBezTo>
                  <a:pt x="1662493" y="2095158"/>
                  <a:pt x="1661471" y="2095839"/>
                  <a:pt x="1658971" y="2096747"/>
                </a:cubicBezTo>
                <a:close/>
                <a:moveTo>
                  <a:pt x="389153" y="2067846"/>
                </a:moveTo>
                <a:cubicBezTo>
                  <a:pt x="396318" y="2074962"/>
                  <a:pt x="391840" y="2074962"/>
                  <a:pt x="400797" y="2080299"/>
                </a:cubicBezTo>
                <a:cubicBezTo>
                  <a:pt x="401692" y="2077630"/>
                  <a:pt x="396318" y="2074072"/>
                  <a:pt x="393631" y="2071404"/>
                </a:cubicBezTo>
                <a:cubicBezTo>
                  <a:pt x="395423" y="2070514"/>
                  <a:pt x="398110" y="2074072"/>
                  <a:pt x="400797" y="2075851"/>
                </a:cubicBezTo>
                <a:cubicBezTo>
                  <a:pt x="404379" y="2075851"/>
                  <a:pt x="398110" y="2066956"/>
                  <a:pt x="405275" y="2071404"/>
                </a:cubicBezTo>
                <a:cubicBezTo>
                  <a:pt x="404379" y="2068735"/>
                  <a:pt x="392736" y="2067846"/>
                  <a:pt x="389153" y="2067846"/>
                </a:cubicBezTo>
                <a:close/>
                <a:moveTo>
                  <a:pt x="171666" y="2051946"/>
                </a:moveTo>
                <a:cubicBezTo>
                  <a:pt x="173480" y="2056550"/>
                  <a:pt x="183458" y="2063916"/>
                  <a:pt x="180737" y="2065758"/>
                </a:cubicBezTo>
                <a:cubicBezTo>
                  <a:pt x="180737" y="2069441"/>
                  <a:pt x="180737" y="2068520"/>
                  <a:pt x="182551" y="2081411"/>
                </a:cubicBezTo>
                <a:cubicBezTo>
                  <a:pt x="174387" y="2069441"/>
                  <a:pt x="166224" y="2057471"/>
                  <a:pt x="171666" y="2051946"/>
                </a:cubicBezTo>
                <a:close/>
                <a:moveTo>
                  <a:pt x="1903499" y="2048601"/>
                </a:moveTo>
                <a:cubicBezTo>
                  <a:pt x="1885318" y="2069495"/>
                  <a:pt x="1874410" y="2071311"/>
                  <a:pt x="1859866" y="2090388"/>
                </a:cubicBezTo>
                <a:cubicBezTo>
                  <a:pt x="1845321" y="2097656"/>
                  <a:pt x="1830777" y="2109465"/>
                  <a:pt x="1816233" y="2121275"/>
                </a:cubicBezTo>
                <a:lnTo>
                  <a:pt x="1770001" y="2152982"/>
                </a:lnTo>
                <a:lnTo>
                  <a:pt x="1776463" y="2143645"/>
                </a:lnTo>
                <a:cubicBezTo>
                  <a:pt x="1782371" y="2140579"/>
                  <a:pt x="1789871" y="2138081"/>
                  <a:pt x="1794416" y="2134901"/>
                </a:cubicBezTo>
                <a:cubicBezTo>
                  <a:pt x="1813505" y="2123092"/>
                  <a:pt x="1832595" y="2105831"/>
                  <a:pt x="1852593" y="2090388"/>
                </a:cubicBezTo>
                <a:cubicBezTo>
                  <a:pt x="1871683" y="2074037"/>
                  <a:pt x="1889864" y="2059502"/>
                  <a:pt x="1903499" y="2048601"/>
                </a:cubicBezTo>
                <a:close/>
                <a:moveTo>
                  <a:pt x="1723512" y="2034066"/>
                </a:moveTo>
                <a:lnTo>
                  <a:pt x="1723616" y="2034115"/>
                </a:lnTo>
                <a:lnTo>
                  <a:pt x="1723518" y="2034194"/>
                </a:lnTo>
                <a:close/>
                <a:moveTo>
                  <a:pt x="1583297" y="2029709"/>
                </a:moveTo>
                <a:cubicBezTo>
                  <a:pt x="1583297" y="2030543"/>
                  <a:pt x="1583297" y="2030543"/>
                  <a:pt x="1583297" y="2031377"/>
                </a:cubicBezTo>
                <a:cubicBezTo>
                  <a:pt x="1587108" y="2030543"/>
                  <a:pt x="1589015" y="2029709"/>
                  <a:pt x="1589968" y="2029709"/>
                </a:cubicBezTo>
                <a:cubicBezTo>
                  <a:pt x="1588062" y="2029709"/>
                  <a:pt x="1588062" y="2029709"/>
                  <a:pt x="1586156" y="2029709"/>
                </a:cubicBezTo>
                <a:cubicBezTo>
                  <a:pt x="1585203" y="2029709"/>
                  <a:pt x="1584249" y="2029709"/>
                  <a:pt x="1583297" y="2029709"/>
                </a:cubicBezTo>
                <a:close/>
                <a:moveTo>
                  <a:pt x="1731693" y="2027707"/>
                </a:moveTo>
                <a:cubicBezTo>
                  <a:pt x="1722603" y="2034066"/>
                  <a:pt x="1743511" y="2029524"/>
                  <a:pt x="1727148" y="2039517"/>
                </a:cubicBezTo>
                <a:cubicBezTo>
                  <a:pt x="1724875" y="2038608"/>
                  <a:pt x="1725330" y="2036564"/>
                  <a:pt x="1725671" y="2035088"/>
                </a:cubicBezTo>
                <a:lnTo>
                  <a:pt x="1723616" y="2034115"/>
                </a:lnTo>
                <a:close/>
                <a:moveTo>
                  <a:pt x="1647734" y="2026929"/>
                </a:moveTo>
                <a:cubicBezTo>
                  <a:pt x="1642276" y="2038620"/>
                  <a:pt x="1656831" y="2029627"/>
                  <a:pt x="1651373" y="2038620"/>
                </a:cubicBezTo>
                <a:cubicBezTo>
                  <a:pt x="1655921" y="2036822"/>
                  <a:pt x="1665019" y="2028728"/>
                  <a:pt x="1665019" y="2034124"/>
                </a:cubicBezTo>
                <a:cubicBezTo>
                  <a:pt x="1657741" y="2037721"/>
                  <a:pt x="1654102" y="2041318"/>
                  <a:pt x="1649554" y="2044915"/>
                </a:cubicBezTo>
                <a:cubicBezTo>
                  <a:pt x="1645005" y="2034124"/>
                  <a:pt x="1632269" y="2057506"/>
                  <a:pt x="1624992" y="2048512"/>
                </a:cubicBezTo>
                <a:cubicBezTo>
                  <a:pt x="1630450" y="2047613"/>
                  <a:pt x="1642276" y="2044915"/>
                  <a:pt x="1638637" y="2039520"/>
                </a:cubicBezTo>
                <a:cubicBezTo>
                  <a:pt x="1629540" y="2038620"/>
                  <a:pt x="1617714" y="2053009"/>
                  <a:pt x="1614985" y="2044915"/>
                </a:cubicBezTo>
                <a:cubicBezTo>
                  <a:pt x="1629540" y="2040419"/>
                  <a:pt x="1638637" y="2036822"/>
                  <a:pt x="1647734" y="2026929"/>
                </a:cubicBezTo>
                <a:close/>
                <a:moveTo>
                  <a:pt x="1920453" y="2021370"/>
                </a:moveTo>
                <a:cubicBezTo>
                  <a:pt x="1926863" y="2025860"/>
                  <a:pt x="1917706" y="2032147"/>
                  <a:pt x="1911297" y="2033045"/>
                </a:cubicBezTo>
                <a:cubicBezTo>
                  <a:pt x="1918622" y="2027656"/>
                  <a:pt x="1913128" y="2025860"/>
                  <a:pt x="1920453" y="2021370"/>
                </a:cubicBezTo>
                <a:close/>
                <a:moveTo>
                  <a:pt x="1716053" y="2016923"/>
                </a:moveTo>
                <a:cubicBezTo>
                  <a:pt x="1716943" y="2016923"/>
                  <a:pt x="1717832" y="2018590"/>
                  <a:pt x="1717832" y="2018590"/>
                </a:cubicBezTo>
                <a:cubicBezTo>
                  <a:pt x="1716943" y="2021092"/>
                  <a:pt x="1715164" y="2021926"/>
                  <a:pt x="1714274" y="2020258"/>
                </a:cubicBezTo>
                <a:cubicBezTo>
                  <a:pt x="1713385" y="2019424"/>
                  <a:pt x="1714274" y="2018590"/>
                  <a:pt x="1714274" y="2017756"/>
                </a:cubicBezTo>
                <a:cubicBezTo>
                  <a:pt x="1714274" y="2017756"/>
                  <a:pt x="1715164" y="2016923"/>
                  <a:pt x="1716053" y="2016923"/>
                </a:cubicBezTo>
                <a:close/>
                <a:moveTo>
                  <a:pt x="1644314" y="2014699"/>
                </a:moveTo>
                <a:cubicBezTo>
                  <a:pt x="1646147" y="2017478"/>
                  <a:pt x="1647980" y="2019332"/>
                  <a:pt x="1648897" y="2021185"/>
                </a:cubicBezTo>
                <a:cubicBezTo>
                  <a:pt x="1648897" y="2023038"/>
                  <a:pt x="1647980" y="2026744"/>
                  <a:pt x="1646147" y="2026744"/>
                </a:cubicBezTo>
                <a:cubicBezTo>
                  <a:pt x="1643397" y="2027670"/>
                  <a:pt x="1640648" y="2028597"/>
                  <a:pt x="1637898" y="2029524"/>
                </a:cubicBezTo>
                <a:cubicBezTo>
                  <a:pt x="1636982" y="2030450"/>
                  <a:pt x="1635148" y="2032303"/>
                  <a:pt x="1633315" y="2034156"/>
                </a:cubicBezTo>
                <a:cubicBezTo>
                  <a:pt x="1632399" y="2032303"/>
                  <a:pt x="1632399" y="2031377"/>
                  <a:pt x="1633315" y="2030450"/>
                </a:cubicBezTo>
                <a:cubicBezTo>
                  <a:pt x="1628732" y="2032303"/>
                  <a:pt x="1625066" y="2034156"/>
                  <a:pt x="1621400" y="2036010"/>
                </a:cubicBezTo>
                <a:cubicBezTo>
                  <a:pt x="1619567" y="2036936"/>
                  <a:pt x="1616817" y="2035083"/>
                  <a:pt x="1614985" y="2034156"/>
                </a:cubicBezTo>
                <a:cubicBezTo>
                  <a:pt x="1614985" y="2034156"/>
                  <a:pt x="1614985" y="2032303"/>
                  <a:pt x="1615901" y="2031377"/>
                </a:cubicBezTo>
                <a:cubicBezTo>
                  <a:pt x="1623233" y="2021185"/>
                  <a:pt x="1634232" y="2019332"/>
                  <a:pt x="1644314" y="2014699"/>
                </a:cubicBezTo>
                <a:close/>
                <a:moveTo>
                  <a:pt x="1693472" y="2011155"/>
                </a:moveTo>
                <a:cubicBezTo>
                  <a:pt x="1698021" y="2012058"/>
                  <a:pt x="1698931" y="2010251"/>
                  <a:pt x="1698931" y="2015672"/>
                </a:cubicBezTo>
                <a:cubicBezTo>
                  <a:pt x="1692563" y="2017478"/>
                  <a:pt x="1690743" y="2024706"/>
                  <a:pt x="1688924" y="2021995"/>
                </a:cubicBezTo>
                <a:cubicBezTo>
                  <a:pt x="1697111" y="2016575"/>
                  <a:pt x="1692563" y="2014768"/>
                  <a:pt x="1693472" y="2011155"/>
                </a:cubicBezTo>
                <a:close/>
                <a:moveTo>
                  <a:pt x="324620" y="1997465"/>
                </a:moveTo>
                <a:cubicBezTo>
                  <a:pt x="321885" y="2000217"/>
                  <a:pt x="331914" y="2006638"/>
                  <a:pt x="334649" y="2011225"/>
                </a:cubicBezTo>
                <a:cubicBezTo>
                  <a:pt x="332826" y="2004803"/>
                  <a:pt x="337385" y="2009390"/>
                  <a:pt x="342855" y="2015811"/>
                </a:cubicBezTo>
                <a:cubicBezTo>
                  <a:pt x="344678" y="2009390"/>
                  <a:pt x="330091" y="2002969"/>
                  <a:pt x="324620" y="1997465"/>
                </a:cubicBezTo>
                <a:close/>
                <a:moveTo>
                  <a:pt x="351016" y="1993018"/>
                </a:moveTo>
                <a:cubicBezTo>
                  <a:pt x="347458" y="1996724"/>
                  <a:pt x="347458" y="1996724"/>
                  <a:pt x="347458" y="1996724"/>
                </a:cubicBezTo>
                <a:cubicBezTo>
                  <a:pt x="356353" y="2006916"/>
                  <a:pt x="356353" y="2006916"/>
                  <a:pt x="356353" y="2006916"/>
                </a:cubicBezTo>
                <a:cubicBezTo>
                  <a:pt x="360801" y="2005063"/>
                  <a:pt x="352795" y="1997650"/>
                  <a:pt x="351016" y="1993018"/>
                </a:cubicBezTo>
                <a:close/>
                <a:moveTo>
                  <a:pt x="1725245" y="1984678"/>
                </a:moveTo>
                <a:cubicBezTo>
                  <a:pt x="1724318" y="1985605"/>
                  <a:pt x="1724318" y="1985605"/>
                  <a:pt x="1723392" y="1985605"/>
                </a:cubicBezTo>
                <a:cubicBezTo>
                  <a:pt x="1724318" y="1986532"/>
                  <a:pt x="1725245" y="1986532"/>
                  <a:pt x="1725245" y="1986532"/>
                </a:cubicBezTo>
                <a:cubicBezTo>
                  <a:pt x="1726171" y="1986532"/>
                  <a:pt x="1726171" y="1987458"/>
                  <a:pt x="1726171" y="1987458"/>
                </a:cubicBezTo>
                <a:cubicBezTo>
                  <a:pt x="1726171" y="1986532"/>
                  <a:pt x="1726171" y="1986532"/>
                  <a:pt x="1726171" y="1986532"/>
                </a:cubicBezTo>
                <a:cubicBezTo>
                  <a:pt x="1726171" y="1986532"/>
                  <a:pt x="1726171" y="1986532"/>
                  <a:pt x="1725245" y="1986532"/>
                </a:cubicBezTo>
                <a:cubicBezTo>
                  <a:pt x="1725245" y="1986532"/>
                  <a:pt x="1725245" y="1985605"/>
                  <a:pt x="1725245" y="1984678"/>
                </a:cubicBezTo>
                <a:close/>
                <a:moveTo>
                  <a:pt x="1827073" y="1982455"/>
                </a:moveTo>
                <a:cubicBezTo>
                  <a:pt x="1828046" y="1983289"/>
                  <a:pt x="1829019" y="1984122"/>
                  <a:pt x="1829019" y="1984957"/>
                </a:cubicBezTo>
                <a:cubicBezTo>
                  <a:pt x="1829019" y="1984957"/>
                  <a:pt x="1828046" y="1985790"/>
                  <a:pt x="1827073" y="1985790"/>
                </a:cubicBezTo>
                <a:cubicBezTo>
                  <a:pt x="1827073" y="1984957"/>
                  <a:pt x="1825127" y="1984957"/>
                  <a:pt x="1825127" y="1984122"/>
                </a:cubicBezTo>
                <a:cubicBezTo>
                  <a:pt x="1825127" y="1983289"/>
                  <a:pt x="1826100" y="1982455"/>
                  <a:pt x="1827073" y="1982455"/>
                </a:cubicBezTo>
                <a:close/>
                <a:moveTo>
                  <a:pt x="1768978" y="1973931"/>
                </a:moveTo>
                <a:cubicBezTo>
                  <a:pt x="1763419" y="1973004"/>
                  <a:pt x="1760639" y="1976710"/>
                  <a:pt x="1761566" y="1982269"/>
                </a:cubicBezTo>
                <a:cubicBezTo>
                  <a:pt x="1761566" y="1982269"/>
                  <a:pt x="1761566" y="1983196"/>
                  <a:pt x="1761566" y="1984123"/>
                </a:cubicBezTo>
                <a:cubicBezTo>
                  <a:pt x="1763419" y="1981343"/>
                  <a:pt x="1765272" y="1979490"/>
                  <a:pt x="1768978" y="1975784"/>
                </a:cubicBezTo>
                <a:cubicBezTo>
                  <a:pt x="1770831" y="1978563"/>
                  <a:pt x="1772685" y="1979490"/>
                  <a:pt x="1774537" y="1978563"/>
                </a:cubicBezTo>
                <a:cubicBezTo>
                  <a:pt x="1774537" y="1976710"/>
                  <a:pt x="1772685" y="1973931"/>
                  <a:pt x="1768978" y="1973931"/>
                </a:cubicBezTo>
                <a:close/>
                <a:moveTo>
                  <a:pt x="1728729" y="1967445"/>
                </a:moveTo>
                <a:cubicBezTo>
                  <a:pt x="1727728" y="1968445"/>
                  <a:pt x="1727728" y="1969446"/>
                  <a:pt x="1726727" y="1969446"/>
                </a:cubicBezTo>
                <a:cubicBezTo>
                  <a:pt x="1727728" y="1970447"/>
                  <a:pt x="1727728" y="1971447"/>
                  <a:pt x="1728729" y="1972448"/>
                </a:cubicBezTo>
                <a:cubicBezTo>
                  <a:pt x="1729729" y="1971447"/>
                  <a:pt x="1730730" y="1971447"/>
                  <a:pt x="1731731" y="1971447"/>
                </a:cubicBezTo>
                <a:cubicBezTo>
                  <a:pt x="1730730" y="1970447"/>
                  <a:pt x="1730730" y="1969446"/>
                  <a:pt x="1729729" y="1969446"/>
                </a:cubicBezTo>
                <a:cubicBezTo>
                  <a:pt x="1729729" y="1968445"/>
                  <a:pt x="1729729" y="1968445"/>
                  <a:pt x="1728729" y="1967445"/>
                </a:cubicBezTo>
                <a:close/>
                <a:moveTo>
                  <a:pt x="2025878" y="1962441"/>
                </a:moveTo>
                <a:cubicBezTo>
                  <a:pt x="2025878" y="1968765"/>
                  <a:pt x="2028599" y="1974185"/>
                  <a:pt x="2025878" y="1981412"/>
                </a:cubicBezTo>
                <a:cubicBezTo>
                  <a:pt x="2022249" y="1980509"/>
                  <a:pt x="2018621" y="1976895"/>
                  <a:pt x="2014086" y="1981412"/>
                </a:cubicBezTo>
                <a:cubicBezTo>
                  <a:pt x="2013179" y="1985026"/>
                  <a:pt x="1995945" y="2005804"/>
                  <a:pt x="1994131" y="2000384"/>
                </a:cubicBezTo>
                <a:cubicBezTo>
                  <a:pt x="1998666" y="1993156"/>
                  <a:pt x="2004109" y="1988640"/>
                  <a:pt x="2010458" y="1982316"/>
                </a:cubicBezTo>
                <a:cubicBezTo>
                  <a:pt x="2003202" y="1985026"/>
                  <a:pt x="2020435" y="1964248"/>
                  <a:pt x="2025878" y="1962441"/>
                </a:cubicBezTo>
                <a:close/>
                <a:moveTo>
                  <a:pt x="337237" y="1949655"/>
                </a:moveTo>
                <a:cubicBezTo>
                  <a:pt x="333560" y="1954102"/>
                  <a:pt x="344593" y="1957660"/>
                  <a:pt x="351029" y="1966555"/>
                </a:cubicBezTo>
                <a:cubicBezTo>
                  <a:pt x="352868" y="1964776"/>
                  <a:pt x="355626" y="1967445"/>
                  <a:pt x="357465" y="1964776"/>
                </a:cubicBezTo>
                <a:cubicBezTo>
                  <a:pt x="350110" y="1959439"/>
                  <a:pt x="342754" y="1953213"/>
                  <a:pt x="337237" y="1949655"/>
                </a:cubicBezTo>
                <a:close/>
                <a:moveTo>
                  <a:pt x="268168" y="1946669"/>
                </a:moveTo>
                <a:cubicBezTo>
                  <a:pt x="273588" y="1951199"/>
                  <a:pt x="288043" y="1962070"/>
                  <a:pt x="281719" y="1950293"/>
                </a:cubicBezTo>
                <a:cubicBezTo>
                  <a:pt x="288946" y="1958447"/>
                  <a:pt x="297980" y="1962976"/>
                  <a:pt x="297980" y="1970224"/>
                </a:cubicBezTo>
                <a:cubicBezTo>
                  <a:pt x="292560" y="1967506"/>
                  <a:pt x="282622" y="1957541"/>
                  <a:pt x="284429" y="1966600"/>
                </a:cubicBezTo>
                <a:cubicBezTo>
                  <a:pt x="282622" y="1959352"/>
                  <a:pt x="261844" y="1945763"/>
                  <a:pt x="268168" y="1946669"/>
                </a:cubicBezTo>
                <a:close/>
                <a:moveTo>
                  <a:pt x="299092" y="1940204"/>
                </a:moveTo>
                <a:cubicBezTo>
                  <a:pt x="299092" y="1952056"/>
                  <a:pt x="315419" y="1968467"/>
                  <a:pt x="326303" y="1973026"/>
                </a:cubicBezTo>
                <a:cubicBezTo>
                  <a:pt x="328117" y="1985790"/>
                  <a:pt x="331746" y="1996731"/>
                  <a:pt x="350794" y="2008584"/>
                </a:cubicBezTo>
                <a:cubicBezTo>
                  <a:pt x="348072" y="2000378"/>
                  <a:pt x="330839" y="1989437"/>
                  <a:pt x="337188" y="1978496"/>
                </a:cubicBezTo>
                <a:cubicBezTo>
                  <a:pt x="319954" y="1962085"/>
                  <a:pt x="309069" y="1946586"/>
                  <a:pt x="299092" y="1940204"/>
                </a:cubicBezTo>
                <a:close/>
                <a:moveTo>
                  <a:pt x="318286" y="1932421"/>
                </a:moveTo>
                <a:cubicBezTo>
                  <a:pt x="314658" y="1935108"/>
                  <a:pt x="325543" y="1946751"/>
                  <a:pt x="330078" y="1948543"/>
                </a:cubicBezTo>
                <a:cubicBezTo>
                  <a:pt x="331892" y="1944064"/>
                  <a:pt x="329171" y="1938690"/>
                  <a:pt x="323728" y="1932421"/>
                </a:cubicBezTo>
                <a:cubicBezTo>
                  <a:pt x="321914" y="1933316"/>
                  <a:pt x="320100" y="1935108"/>
                  <a:pt x="318286" y="1932421"/>
                </a:cubicBezTo>
                <a:close/>
                <a:moveTo>
                  <a:pt x="267404" y="1892950"/>
                </a:moveTo>
                <a:cubicBezTo>
                  <a:pt x="267404" y="1902037"/>
                  <a:pt x="278222" y="1907489"/>
                  <a:pt x="275518" y="1914759"/>
                </a:cubicBezTo>
                <a:cubicBezTo>
                  <a:pt x="285434" y="1925664"/>
                  <a:pt x="290843" y="1928390"/>
                  <a:pt x="295351" y="1940204"/>
                </a:cubicBezTo>
                <a:cubicBezTo>
                  <a:pt x="300760" y="1934752"/>
                  <a:pt x="300760" y="1934752"/>
                  <a:pt x="300760" y="1934752"/>
                </a:cubicBezTo>
                <a:cubicBezTo>
                  <a:pt x="289040" y="1924755"/>
                  <a:pt x="280025" y="1905672"/>
                  <a:pt x="267404" y="1892950"/>
                </a:cubicBezTo>
                <a:close/>
                <a:moveTo>
                  <a:pt x="1880417" y="1882953"/>
                </a:moveTo>
                <a:cubicBezTo>
                  <a:pt x="1879169" y="1883067"/>
                  <a:pt x="1877579" y="1883293"/>
                  <a:pt x="1876218" y="1883293"/>
                </a:cubicBezTo>
                <a:cubicBezTo>
                  <a:pt x="1876218" y="1883293"/>
                  <a:pt x="1876218" y="1883293"/>
                  <a:pt x="1876218" y="1884199"/>
                </a:cubicBezTo>
                <a:cubicBezTo>
                  <a:pt x="1876218" y="1884199"/>
                  <a:pt x="1875310" y="1885106"/>
                  <a:pt x="1874401" y="1885106"/>
                </a:cubicBezTo>
                <a:cubicBezTo>
                  <a:pt x="1874401" y="1886012"/>
                  <a:pt x="1874401" y="1886012"/>
                  <a:pt x="1874401" y="1886012"/>
                </a:cubicBezTo>
                <a:cubicBezTo>
                  <a:pt x="1873493" y="1886919"/>
                  <a:pt x="1873493" y="1888732"/>
                  <a:pt x="1873493" y="1889638"/>
                </a:cubicBezTo>
                <a:cubicBezTo>
                  <a:pt x="1878942" y="1900515"/>
                  <a:pt x="1888930" y="1908673"/>
                  <a:pt x="1889838" y="1922269"/>
                </a:cubicBezTo>
                <a:cubicBezTo>
                  <a:pt x="1889838" y="1923175"/>
                  <a:pt x="1894378" y="1924082"/>
                  <a:pt x="1896194" y="1923175"/>
                </a:cubicBezTo>
                <a:cubicBezTo>
                  <a:pt x="1898010" y="1923175"/>
                  <a:pt x="1900734" y="1920456"/>
                  <a:pt x="1899826" y="1919550"/>
                </a:cubicBezTo>
                <a:cubicBezTo>
                  <a:pt x="1897102" y="1905954"/>
                  <a:pt x="1890746" y="1894170"/>
                  <a:pt x="1882574" y="1883293"/>
                </a:cubicBezTo>
                <a:cubicBezTo>
                  <a:pt x="1882574" y="1882840"/>
                  <a:pt x="1881666" y="1882840"/>
                  <a:pt x="1880417" y="1882953"/>
                </a:cubicBezTo>
                <a:close/>
                <a:moveTo>
                  <a:pt x="1892914" y="1868952"/>
                </a:moveTo>
                <a:cubicBezTo>
                  <a:pt x="1890874" y="1868952"/>
                  <a:pt x="1889060" y="1869415"/>
                  <a:pt x="1889060" y="1870342"/>
                </a:cubicBezTo>
                <a:cubicBezTo>
                  <a:pt x="1889967" y="1872195"/>
                  <a:pt x="1889967" y="1874048"/>
                  <a:pt x="1890874" y="1875901"/>
                </a:cubicBezTo>
                <a:cubicBezTo>
                  <a:pt x="1893595" y="1878681"/>
                  <a:pt x="1896316" y="1882387"/>
                  <a:pt x="1900851" y="1882387"/>
                </a:cubicBezTo>
                <a:cubicBezTo>
                  <a:pt x="1900851" y="1882387"/>
                  <a:pt x="1901758" y="1883313"/>
                  <a:pt x="1901758" y="1883313"/>
                </a:cubicBezTo>
                <a:cubicBezTo>
                  <a:pt x="1901758" y="1885167"/>
                  <a:pt x="1901758" y="1887947"/>
                  <a:pt x="1906294" y="1887947"/>
                </a:cubicBezTo>
                <a:cubicBezTo>
                  <a:pt x="1906294" y="1887947"/>
                  <a:pt x="1906294" y="1885167"/>
                  <a:pt x="1906294" y="1885167"/>
                </a:cubicBezTo>
                <a:cubicBezTo>
                  <a:pt x="1904480" y="1884240"/>
                  <a:pt x="1903573" y="1883313"/>
                  <a:pt x="1901758" y="1883313"/>
                </a:cubicBezTo>
                <a:cubicBezTo>
                  <a:pt x="1901758" y="1882387"/>
                  <a:pt x="1901758" y="1882387"/>
                  <a:pt x="1901758" y="1882387"/>
                </a:cubicBezTo>
                <a:cubicBezTo>
                  <a:pt x="1901758" y="1882387"/>
                  <a:pt x="1900851" y="1882387"/>
                  <a:pt x="1900851" y="1882387"/>
                </a:cubicBezTo>
                <a:cubicBezTo>
                  <a:pt x="1900851" y="1877754"/>
                  <a:pt x="1901758" y="1874048"/>
                  <a:pt x="1898130" y="1870342"/>
                </a:cubicBezTo>
                <a:cubicBezTo>
                  <a:pt x="1897223" y="1869415"/>
                  <a:pt x="1894955" y="1868952"/>
                  <a:pt x="1892914" y="1868952"/>
                </a:cubicBezTo>
                <a:close/>
                <a:moveTo>
                  <a:pt x="1915189" y="1862373"/>
                </a:moveTo>
                <a:cubicBezTo>
                  <a:pt x="1913336" y="1862373"/>
                  <a:pt x="1911482" y="1864226"/>
                  <a:pt x="1909629" y="1865153"/>
                </a:cubicBezTo>
                <a:cubicBezTo>
                  <a:pt x="1911482" y="1866079"/>
                  <a:pt x="1913336" y="1867006"/>
                  <a:pt x="1915189" y="1867933"/>
                </a:cubicBezTo>
                <a:cubicBezTo>
                  <a:pt x="1917042" y="1867006"/>
                  <a:pt x="1918895" y="1866079"/>
                  <a:pt x="1920748" y="1865153"/>
                </a:cubicBezTo>
                <a:cubicBezTo>
                  <a:pt x="1918895" y="1864226"/>
                  <a:pt x="1917042" y="1862373"/>
                  <a:pt x="1915189" y="1862373"/>
                </a:cubicBezTo>
                <a:close/>
                <a:moveTo>
                  <a:pt x="205655" y="1848475"/>
                </a:moveTo>
                <a:cubicBezTo>
                  <a:pt x="211135" y="1851204"/>
                  <a:pt x="208395" y="1855753"/>
                  <a:pt x="215702" y="1863030"/>
                </a:cubicBezTo>
                <a:cubicBezTo>
                  <a:pt x="213875" y="1868489"/>
                  <a:pt x="202915" y="1863030"/>
                  <a:pt x="203829" y="1856662"/>
                </a:cubicBezTo>
                <a:cubicBezTo>
                  <a:pt x="206569" y="1859391"/>
                  <a:pt x="209308" y="1861211"/>
                  <a:pt x="211135" y="1862121"/>
                </a:cubicBezTo>
                <a:cubicBezTo>
                  <a:pt x="212962" y="1859391"/>
                  <a:pt x="203829" y="1850294"/>
                  <a:pt x="205655" y="1848475"/>
                </a:cubicBezTo>
                <a:close/>
                <a:moveTo>
                  <a:pt x="1947988" y="1835133"/>
                </a:moveTo>
                <a:cubicBezTo>
                  <a:pt x="1943422" y="1835133"/>
                  <a:pt x="1943422" y="1837854"/>
                  <a:pt x="1943422" y="1839668"/>
                </a:cubicBezTo>
                <a:cubicBezTo>
                  <a:pt x="1943422" y="1839668"/>
                  <a:pt x="1943422" y="1840575"/>
                  <a:pt x="1942509" y="1840575"/>
                </a:cubicBezTo>
                <a:cubicBezTo>
                  <a:pt x="1937942" y="1840575"/>
                  <a:pt x="1935202" y="1843296"/>
                  <a:pt x="1936115" y="1848739"/>
                </a:cubicBezTo>
                <a:cubicBezTo>
                  <a:pt x="1937028" y="1850553"/>
                  <a:pt x="1938855" y="1851460"/>
                  <a:pt x="1939769" y="1852367"/>
                </a:cubicBezTo>
                <a:cubicBezTo>
                  <a:pt x="1940682" y="1851460"/>
                  <a:pt x="1942509" y="1851460"/>
                  <a:pt x="1942509" y="1850553"/>
                </a:cubicBezTo>
                <a:cubicBezTo>
                  <a:pt x="1942509" y="1846924"/>
                  <a:pt x="1942509" y="1844203"/>
                  <a:pt x="1942509" y="1840575"/>
                </a:cubicBezTo>
                <a:cubicBezTo>
                  <a:pt x="1943422" y="1840575"/>
                  <a:pt x="1943422" y="1840575"/>
                  <a:pt x="1943422" y="1840575"/>
                </a:cubicBezTo>
                <a:cubicBezTo>
                  <a:pt x="1943422" y="1840575"/>
                  <a:pt x="1943422" y="1840575"/>
                  <a:pt x="1943422" y="1839668"/>
                </a:cubicBezTo>
                <a:cubicBezTo>
                  <a:pt x="1945248" y="1839668"/>
                  <a:pt x="1946162" y="1838761"/>
                  <a:pt x="1947988" y="1837854"/>
                </a:cubicBezTo>
                <a:cubicBezTo>
                  <a:pt x="1947988" y="1837854"/>
                  <a:pt x="1947988" y="1835133"/>
                  <a:pt x="1947988" y="1835133"/>
                </a:cubicBezTo>
                <a:close/>
                <a:moveTo>
                  <a:pt x="180157" y="1808352"/>
                </a:moveTo>
                <a:cubicBezTo>
                  <a:pt x="182783" y="1809410"/>
                  <a:pt x="185980" y="1812468"/>
                  <a:pt x="187350" y="1816231"/>
                </a:cubicBezTo>
                <a:cubicBezTo>
                  <a:pt x="182783" y="1812468"/>
                  <a:pt x="174563" y="1813409"/>
                  <a:pt x="176390" y="1812468"/>
                </a:cubicBezTo>
                <a:cubicBezTo>
                  <a:pt x="175476" y="1808234"/>
                  <a:pt x="177531" y="1807293"/>
                  <a:pt x="180157" y="1808352"/>
                </a:cubicBezTo>
                <a:close/>
                <a:moveTo>
                  <a:pt x="148435" y="1764842"/>
                </a:moveTo>
                <a:cubicBezTo>
                  <a:pt x="147646" y="1764431"/>
                  <a:pt x="146899" y="1764714"/>
                  <a:pt x="146211" y="1766074"/>
                </a:cubicBezTo>
                <a:cubicBezTo>
                  <a:pt x="149884" y="1767885"/>
                  <a:pt x="153558" y="1776039"/>
                  <a:pt x="158151" y="1782381"/>
                </a:cubicBezTo>
                <a:cubicBezTo>
                  <a:pt x="159988" y="1781475"/>
                  <a:pt x="161825" y="1782381"/>
                  <a:pt x="164580" y="1785099"/>
                </a:cubicBezTo>
                <a:cubicBezTo>
                  <a:pt x="167336" y="1783287"/>
                  <a:pt x="163662" y="1777851"/>
                  <a:pt x="159988" y="1771509"/>
                </a:cubicBezTo>
                <a:cubicBezTo>
                  <a:pt x="159988" y="1777851"/>
                  <a:pt x="156314" y="1771509"/>
                  <a:pt x="156314" y="1776945"/>
                </a:cubicBezTo>
                <a:cubicBezTo>
                  <a:pt x="153558" y="1773548"/>
                  <a:pt x="150803" y="1766074"/>
                  <a:pt x="148435" y="1764842"/>
                </a:cubicBezTo>
                <a:close/>
                <a:moveTo>
                  <a:pt x="2100685" y="1757858"/>
                </a:moveTo>
                <a:cubicBezTo>
                  <a:pt x="2101611" y="1758785"/>
                  <a:pt x="2102538" y="1759711"/>
                  <a:pt x="2102538" y="1760637"/>
                </a:cubicBezTo>
                <a:cubicBezTo>
                  <a:pt x="2103464" y="1763417"/>
                  <a:pt x="2105318" y="1766197"/>
                  <a:pt x="2101611" y="1768977"/>
                </a:cubicBezTo>
                <a:cubicBezTo>
                  <a:pt x="2099758" y="1768050"/>
                  <a:pt x="2096978" y="1767123"/>
                  <a:pt x="2096978" y="1766197"/>
                </a:cubicBezTo>
                <a:cubicBezTo>
                  <a:pt x="2097905" y="1763417"/>
                  <a:pt x="2099758" y="1760637"/>
                  <a:pt x="2100685" y="1757858"/>
                </a:cubicBezTo>
                <a:close/>
                <a:moveTo>
                  <a:pt x="1966970" y="1750631"/>
                </a:moveTo>
                <a:cubicBezTo>
                  <a:pt x="1966017" y="1752484"/>
                  <a:pt x="1965064" y="1754337"/>
                  <a:pt x="1964111" y="1756190"/>
                </a:cubicBezTo>
                <a:cubicBezTo>
                  <a:pt x="1964111" y="1758970"/>
                  <a:pt x="1964111" y="1761750"/>
                  <a:pt x="1968876" y="1760823"/>
                </a:cubicBezTo>
                <a:cubicBezTo>
                  <a:pt x="1969829" y="1760823"/>
                  <a:pt x="1970782" y="1758043"/>
                  <a:pt x="1970782" y="1756190"/>
                </a:cubicBezTo>
                <a:cubicBezTo>
                  <a:pt x="1969829" y="1755264"/>
                  <a:pt x="1969829" y="1754337"/>
                  <a:pt x="1968876" y="1753411"/>
                </a:cubicBezTo>
                <a:cubicBezTo>
                  <a:pt x="1968876" y="1752484"/>
                  <a:pt x="1967923" y="1751558"/>
                  <a:pt x="1966970" y="1750631"/>
                </a:cubicBezTo>
                <a:close/>
                <a:moveTo>
                  <a:pt x="2038566" y="1737786"/>
                </a:moveTo>
                <a:cubicBezTo>
                  <a:pt x="2042219" y="1738693"/>
                  <a:pt x="2045872" y="1744135"/>
                  <a:pt x="2045872" y="1745042"/>
                </a:cubicBezTo>
                <a:cubicBezTo>
                  <a:pt x="2039479" y="1752299"/>
                  <a:pt x="2048612" y="1758648"/>
                  <a:pt x="2047699" y="1765904"/>
                </a:cubicBezTo>
                <a:cubicBezTo>
                  <a:pt x="2047699" y="1766811"/>
                  <a:pt x="2045872" y="1767718"/>
                  <a:pt x="2044959" y="1769533"/>
                </a:cubicBezTo>
                <a:cubicBezTo>
                  <a:pt x="2042219" y="1767718"/>
                  <a:pt x="2040393" y="1765904"/>
                  <a:pt x="2037653" y="1764997"/>
                </a:cubicBezTo>
                <a:cubicBezTo>
                  <a:pt x="2024866" y="1757741"/>
                  <a:pt x="2023039" y="1752299"/>
                  <a:pt x="2031260" y="1741414"/>
                </a:cubicBezTo>
                <a:cubicBezTo>
                  <a:pt x="2033086" y="1739600"/>
                  <a:pt x="2034913" y="1735065"/>
                  <a:pt x="2038566" y="1737786"/>
                </a:cubicBezTo>
                <a:close/>
                <a:moveTo>
                  <a:pt x="133778" y="1733397"/>
                </a:moveTo>
                <a:cubicBezTo>
                  <a:pt x="132868" y="1742570"/>
                  <a:pt x="137417" y="1744405"/>
                  <a:pt x="141965" y="1751743"/>
                </a:cubicBezTo>
                <a:cubicBezTo>
                  <a:pt x="142875" y="1742570"/>
                  <a:pt x="138326" y="1740735"/>
                  <a:pt x="133778" y="1733397"/>
                </a:cubicBezTo>
                <a:close/>
                <a:moveTo>
                  <a:pt x="2129682" y="1721514"/>
                </a:moveTo>
                <a:cubicBezTo>
                  <a:pt x="2133356" y="1720611"/>
                  <a:pt x="2138867" y="1724224"/>
                  <a:pt x="2138867" y="1728741"/>
                </a:cubicBezTo>
                <a:cubicBezTo>
                  <a:pt x="2139785" y="1736872"/>
                  <a:pt x="2137949" y="1741389"/>
                  <a:pt x="2132438" y="1741389"/>
                </a:cubicBezTo>
                <a:cubicBezTo>
                  <a:pt x="2128763" y="1742292"/>
                  <a:pt x="2120497" y="1735968"/>
                  <a:pt x="2119578" y="1733258"/>
                </a:cubicBezTo>
                <a:cubicBezTo>
                  <a:pt x="2118660" y="1729645"/>
                  <a:pt x="2124171" y="1723321"/>
                  <a:pt x="2129682" y="1721514"/>
                </a:cubicBezTo>
                <a:close/>
                <a:moveTo>
                  <a:pt x="2066217" y="1695038"/>
                </a:moveTo>
                <a:cubicBezTo>
                  <a:pt x="2066217" y="1695943"/>
                  <a:pt x="2068070" y="1696848"/>
                  <a:pt x="2068070" y="1697754"/>
                </a:cubicBezTo>
                <a:cubicBezTo>
                  <a:pt x="2068070" y="1705902"/>
                  <a:pt x="2068070" y="1714956"/>
                  <a:pt x="2068070" y="1724010"/>
                </a:cubicBezTo>
                <a:cubicBezTo>
                  <a:pt x="2068070" y="1724915"/>
                  <a:pt x="2067143" y="1726726"/>
                  <a:pt x="2066217" y="1726726"/>
                </a:cubicBezTo>
                <a:cubicBezTo>
                  <a:pt x="2065290" y="1726726"/>
                  <a:pt x="2064364" y="1725820"/>
                  <a:pt x="2063437" y="1724915"/>
                </a:cubicBezTo>
                <a:cubicBezTo>
                  <a:pt x="2054171" y="1717672"/>
                  <a:pt x="2054171" y="1715861"/>
                  <a:pt x="2059731" y="1705902"/>
                </a:cubicBezTo>
                <a:cubicBezTo>
                  <a:pt x="2061584" y="1703186"/>
                  <a:pt x="2062511" y="1699565"/>
                  <a:pt x="2063437" y="1696848"/>
                </a:cubicBezTo>
                <a:cubicBezTo>
                  <a:pt x="2064364" y="1695943"/>
                  <a:pt x="2065290" y="1695943"/>
                  <a:pt x="2066217" y="1695038"/>
                </a:cubicBezTo>
                <a:close/>
                <a:moveTo>
                  <a:pt x="141763" y="1688922"/>
                </a:moveTo>
                <a:cubicBezTo>
                  <a:pt x="149917" y="1705260"/>
                  <a:pt x="151729" y="1721598"/>
                  <a:pt x="159883" y="1733397"/>
                </a:cubicBezTo>
                <a:cubicBezTo>
                  <a:pt x="164412" y="1733397"/>
                  <a:pt x="161694" y="1727043"/>
                  <a:pt x="166224" y="1727043"/>
                </a:cubicBezTo>
                <a:cubicBezTo>
                  <a:pt x="161694" y="1724320"/>
                  <a:pt x="158071" y="1709798"/>
                  <a:pt x="153541" y="1714336"/>
                </a:cubicBezTo>
                <a:cubicBezTo>
                  <a:pt x="156258" y="1707983"/>
                  <a:pt x="146293" y="1697091"/>
                  <a:pt x="141763" y="1688922"/>
                </a:cubicBezTo>
                <a:close/>
                <a:moveTo>
                  <a:pt x="135648" y="1672403"/>
                </a:moveTo>
                <a:cubicBezTo>
                  <a:pt x="141948" y="1682450"/>
                  <a:pt x="140148" y="1681536"/>
                  <a:pt x="145548" y="1693410"/>
                </a:cubicBezTo>
                <a:cubicBezTo>
                  <a:pt x="150049" y="1696150"/>
                  <a:pt x="154549" y="1691583"/>
                  <a:pt x="148249" y="1682450"/>
                </a:cubicBezTo>
                <a:cubicBezTo>
                  <a:pt x="143748" y="1693410"/>
                  <a:pt x="143748" y="1670577"/>
                  <a:pt x="135648" y="1672403"/>
                </a:cubicBezTo>
                <a:close/>
                <a:moveTo>
                  <a:pt x="2165087" y="1658700"/>
                </a:moveTo>
                <a:cubicBezTo>
                  <a:pt x="2166912" y="1659609"/>
                  <a:pt x="2169649" y="1659609"/>
                  <a:pt x="2171473" y="1660519"/>
                </a:cubicBezTo>
                <a:cubicBezTo>
                  <a:pt x="2171473" y="1661429"/>
                  <a:pt x="2170561" y="1665068"/>
                  <a:pt x="2169649" y="1665977"/>
                </a:cubicBezTo>
                <a:cubicBezTo>
                  <a:pt x="2162350" y="1672345"/>
                  <a:pt x="2157789" y="1679623"/>
                  <a:pt x="2159614" y="1689630"/>
                </a:cubicBezTo>
                <a:cubicBezTo>
                  <a:pt x="2160526" y="1694178"/>
                  <a:pt x="2160526" y="1698727"/>
                  <a:pt x="2159614" y="1703275"/>
                </a:cubicBezTo>
                <a:cubicBezTo>
                  <a:pt x="2159614" y="1705095"/>
                  <a:pt x="2156877" y="1706914"/>
                  <a:pt x="2155052" y="1706914"/>
                </a:cubicBezTo>
                <a:cubicBezTo>
                  <a:pt x="2145929" y="1707824"/>
                  <a:pt x="2135894" y="1695998"/>
                  <a:pt x="2140455" y="1689630"/>
                </a:cubicBezTo>
                <a:cubicBezTo>
                  <a:pt x="2145017" y="1683262"/>
                  <a:pt x="2145017" y="1676894"/>
                  <a:pt x="2146841" y="1670526"/>
                </a:cubicBezTo>
                <a:cubicBezTo>
                  <a:pt x="2149578" y="1662338"/>
                  <a:pt x="2155052" y="1657790"/>
                  <a:pt x="2165087" y="1658700"/>
                </a:cubicBezTo>
                <a:close/>
                <a:moveTo>
                  <a:pt x="2100333" y="1637142"/>
                </a:moveTo>
                <a:cubicBezTo>
                  <a:pt x="2103723" y="1636573"/>
                  <a:pt x="2107443" y="1636744"/>
                  <a:pt x="2111564" y="1637882"/>
                </a:cubicBezTo>
                <a:cubicBezTo>
                  <a:pt x="2113395" y="1638792"/>
                  <a:pt x="2116142" y="1639703"/>
                  <a:pt x="2117057" y="1641524"/>
                </a:cubicBezTo>
                <a:cubicBezTo>
                  <a:pt x="2117973" y="1644256"/>
                  <a:pt x="2117973" y="1647898"/>
                  <a:pt x="2118889" y="1655183"/>
                </a:cubicBezTo>
                <a:cubicBezTo>
                  <a:pt x="2122551" y="1665200"/>
                  <a:pt x="2112479" y="1673395"/>
                  <a:pt x="2108817" y="1684321"/>
                </a:cubicBezTo>
                <a:cubicBezTo>
                  <a:pt x="2107901" y="1685232"/>
                  <a:pt x="2103322" y="1686143"/>
                  <a:pt x="2102407" y="1685232"/>
                </a:cubicBezTo>
                <a:cubicBezTo>
                  <a:pt x="2094166" y="1677948"/>
                  <a:pt x="2085009" y="1670663"/>
                  <a:pt x="2077684" y="1662468"/>
                </a:cubicBezTo>
                <a:cubicBezTo>
                  <a:pt x="2075853" y="1660646"/>
                  <a:pt x="2075853" y="1657004"/>
                  <a:pt x="2076769" y="1656093"/>
                </a:cubicBezTo>
                <a:cubicBezTo>
                  <a:pt x="2082949" y="1647215"/>
                  <a:pt x="2090160" y="1638850"/>
                  <a:pt x="2100333" y="1637142"/>
                </a:cubicBezTo>
                <a:close/>
                <a:moveTo>
                  <a:pt x="130158" y="1632217"/>
                </a:moveTo>
                <a:cubicBezTo>
                  <a:pt x="125641" y="1633144"/>
                  <a:pt x="128351" y="1643336"/>
                  <a:pt x="131965" y="1646116"/>
                </a:cubicBezTo>
                <a:cubicBezTo>
                  <a:pt x="132868" y="1643336"/>
                  <a:pt x="131965" y="1638703"/>
                  <a:pt x="130158" y="1632217"/>
                </a:cubicBezTo>
                <a:close/>
                <a:moveTo>
                  <a:pt x="2106874" y="1611648"/>
                </a:moveTo>
                <a:cubicBezTo>
                  <a:pt x="2112211" y="1611648"/>
                  <a:pt x="2117548" y="1620718"/>
                  <a:pt x="2116659" y="1626161"/>
                </a:cubicBezTo>
                <a:cubicBezTo>
                  <a:pt x="2116659" y="1627975"/>
                  <a:pt x="2115769" y="1627975"/>
                  <a:pt x="2114880" y="1628882"/>
                </a:cubicBezTo>
                <a:cubicBezTo>
                  <a:pt x="2110432" y="1628882"/>
                  <a:pt x="2104206" y="1619811"/>
                  <a:pt x="2104206" y="1613462"/>
                </a:cubicBezTo>
                <a:cubicBezTo>
                  <a:pt x="2105095" y="1612555"/>
                  <a:pt x="2105985" y="1611648"/>
                  <a:pt x="2106874" y="1611648"/>
                </a:cubicBezTo>
                <a:close/>
                <a:moveTo>
                  <a:pt x="92730" y="1591753"/>
                </a:moveTo>
                <a:cubicBezTo>
                  <a:pt x="85614" y="1589966"/>
                  <a:pt x="94509" y="1614983"/>
                  <a:pt x="98956" y="1609623"/>
                </a:cubicBezTo>
                <a:cubicBezTo>
                  <a:pt x="94509" y="1600688"/>
                  <a:pt x="98067" y="1596220"/>
                  <a:pt x="92730" y="1591753"/>
                </a:cubicBezTo>
                <a:close/>
                <a:moveTo>
                  <a:pt x="128374" y="1584963"/>
                </a:moveTo>
                <a:cubicBezTo>
                  <a:pt x="123973" y="1586816"/>
                  <a:pt x="131015" y="1603494"/>
                  <a:pt x="134536" y="1607200"/>
                </a:cubicBezTo>
                <a:cubicBezTo>
                  <a:pt x="134536" y="1599788"/>
                  <a:pt x="131015" y="1597008"/>
                  <a:pt x="128374" y="1584963"/>
                </a:cubicBezTo>
                <a:close/>
                <a:moveTo>
                  <a:pt x="74495" y="1569953"/>
                </a:moveTo>
                <a:cubicBezTo>
                  <a:pt x="79030" y="1579960"/>
                  <a:pt x="84473" y="1589966"/>
                  <a:pt x="91729" y="1585418"/>
                </a:cubicBezTo>
                <a:cubicBezTo>
                  <a:pt x="86287" y="1581779"/>
                  <a:pt x="80844" y="1569953"/>
                  <a:pt x="74495" y="1569953"/>
                </a:cubicBezTo>
                <a:close/>
                <a:moveTo>
                  <a:pt x="2183214" y="1563631"/>
                </a:moveTo>
                <a:cubicBezTo>
                  <a:pt x="2185045" y="1562726"/>
                  <a:pt x="2187792" y="1564536"/>
                  <a:pt x="2187792" y="1566347"/>
                </a:cubicBezTo>
                <a:cubicBezTo>
                  <a:pt x="2188707" y="1569969"/>
                  <a:pt x="2187792" y="1572685"/>
                  <a:pt x="2187792" y="1576306"/>
                </a:cubicBezTo>
                <a:cubicBezTo>
                  <a:pt x="2187792" y="1580833"/>
                  <a:pt x="2187792" y="1585360"/>
                  <a:pt x="2186876" y="1589887"/>
                </a:cubicBezTo>
                <a:cubicBezTo>
                  <a:pt x="2186876" y="1593509"/>
                  <a:pt x="2185045" y="1594414"/>
                  <a:pt x="2183214" y="1593509"/>
                </a:cubicBezTo>
                <a:cubicBezTo>
                  <a:pt x="2176804" y="1588982"/>
                  <a:pt x="2173141" y="1583549"/>
                  <a:pt x="2174057" y="1576306"/>
                </a:cubicBezTo>
                <a:cubicBezTo>
                  <a:pt x="2174057" y="1571779"/>
                  <a:pt x="2178635" y="1564536"/>
                  <a:pt x="2183214" y="1563631"/>
                </a:cubicBezTo>
                <a:close/>
                <a:moveTo>
                  <a:pt x="117232" y="1562726"/>
                </a:moveTo>
                <a:cubicBezTo>
                  <a:pt x="116329" y="1567253"/>
                  <a:pt x="119039" y="1581739"/>
                  <a:pt x="112716" y="1567253"/>
                </a:cubicBezTo>
                <a:cubicBezTo>
                  <a:pt x="107295" y="1572685"/>
                  <a:pt x="117232" y="1584455"/>
                  <a:pt x="119943" y="1594414"/>
                </a:cubicBezTo>
                <a:cubicBezTo>
                  <a:pt x="121750" y="1583549"/>
                  <a:pt x="119943" y="1579022"/>
                  <a:pt x="117232" y="1562726"/>
                </a:cubicBezTo>
                <a:close/>
                <a:moveTo>
                  <a:pt x="120082" y="1547160"/>
                </a:moveTo>
                <a:cubicBezTo>
                  <a:pt x="115634" y="1551708"/>
                  <a:pt x="123640" y="1558076"/>
                  <a:pt x="122750" y="1567173"/>
                </a:cubicBezTo>
                <a:cubicBezTo>
                  <a:pt x="128977" y="1567173"/>
                  <a:pt x="120971" y="1553528"/>
                  <a:pt x="120082" y="1547160"/>
                </a:cubicBezTo>
                <a:close/>
                <a:moveTo>
                  <a:pt x="111866" y="1481560"/>
                </a:moveTo>
                <a:cubicBezTo>
                  <a:pt x="108407" y="1481560"/>
                  <a:pt x="113596" y="1490825"/>
                  <a:pt x="113596" y="1495458"/>
                </a:cubicBezTo>
                <a:cubicBezTo>
                  <a:pt x="114461" y="1493605"/>
                  <a:pt x="115325" y="1491752"/>
                  <a:pt x="116190" y="1489899"/>
                </a:cubicBezTo>
                <a:cubicBezTo>
                  <a:pt x="114461" y="1488046"/>
                  <a:pt x="113596" y="1485266"/>
                  <a:pt x="112731" y="1482486"/>
                </a:cubicBezTo>
                <a:cubicBezTo>
                  <a:pt x="112731" y="1482486"/>
                  <a:pt x="111866" y="1482486"/>
                  <a:pt x="111866" y="1481560"/>
                </a:cubicBezTo>
                <a:close/>
                <a:moveTo>
                  <a:pt x="107295" y="1468217"/>
                </a:moveTo>
                <a:cubicBezTo>
                  <a:pt x="106461" y="1468217"/>
                  <a:pt x="106461" y="1468217"/>
                  <a:pt x="105627" y="1469144"/>
                </a:cubicBezTo>
                <a:cubicBezTo>
                  <a:pt x="107295" y="1472850"/>
                  <a:pt x="108129" y="1473777"/>
                  <a:pt x="108963" y="1472850"/>
                </a:cubicBezTo>
                <a:cubicBezTo>
                  <a:pt x="108129" y="1470997"/>
                  <a:pt x="108129" y="1469144"/>
                  <a:pt x="107295" y="1468217"/>
                </a:cubicBezTo>
                <a:close/>
                <a:moveTo>
                  <a:pt x="88406" y="1413470"/>
                </a:moveTo>
                <a:cubicBezTo>
                  <a:pt x="92026" y="1425285"/>
                  <a:pt x="92026" y="1429830"/>
                  <a:pt x="97456" y="1436192"/>
                </a:cubicBezTo>
                <a:cubicBezTo>
                  <a:pt x="92026" y="1434374"/>
                  <a:pt x="100171" y="1448007"/>
                  <a:pt x="96551" y="1448007"/>
                </a:cubicBezTo>
                <a:cubicBezTo>
                  <a:pt x="93836" y="1436192"/>
                  <a:pt x="83881" y="1418015"/>
                  <a:pt x="88406" y="1413470"/>
                </a:cubicBezTo>
                <a:close/>
                <a:moveTo>
                  <a:pt x="84786" y="1399837"/>
                </a:moveTo>
                <a:lnTo>
                  <a:pt x="85558" y="1400252"/>
                </a:lnTo>
                <a:lnTo>
                  <a:pt x="82411" y="1410062"/>
                </a:lnTo>
                <a:cubicBezTo>
                  <a:pt x="82297" y="1413697"/>
                  <a:pt x="82976" y="1417560"/>
                  <a:pt x="83881" y="1421650"/>
                </a:cubicBezTo>
                <a:cubicBezTo>
                  <a:pt x="85691" y="1428921"/>
                  <a:pt x="88406" y="1437100"/>
                  <a:pt x="87501" y="1444371"/>
                </a:cubicBezTo>
                <a:cubicBezTo>
                  <a:pt x="91121" y="1450733"/>
                  <a:pt x="93836" y="1449824"/>
                  <a:pt x="95646" y="1450733"/>
                </a:cubicBezTo>
                <a:cubicBezTo>
                  <a:pt x="92026" y="1456186"/>
                  <a:pt x="96551" y="1481635"/>
                  <a:pt x="98362" y="1487087"/>
                </a:cubicBezTo>
                <a:cubicBezTo>
                  <a:pt x="102886" y="1487997"/>
                  <a:pt x="96551" y="1474364"/>
                  <a:pt x="99266" y="1472546"/>
                </a:cubicBezTo>
                <a:cubicBezTo>
                  <a:pt x="104697" y="1499812"/>
                  <a:pt x="102886" y="1510718"/>
                  <a:pt x="102886" y="1523442"/>
                </a:cubicBezTo>
                <a:cubicBezTo>
                  <a:pt x="103791" y="1529804"/>
                  <a:pt x="107412" y="1525260"/>
                  <a:pt x="109221" y="1530713"/>
                </a:cubicBezTo>
                <a:cubicBezTo>
                  <a:pt x="101981" y="1527986"/>
                  <a:pt x="106506" y="1547981"/>
                  <a:pt x="111032" y="1561614"/>
                </a:cubicBezTo>
                <a:cubicBezTo>
                  <a:pt x="115556" y="1559796"/>
                  <a:pt x="118271" y="1559796"/>
                  <a:pt x="118271" y="1556161"/>
                </a:cubicBezTo>
                <a:cubicBezTo>
                  <a:pt x="115556" y="1554343"/>
                  <a:pt x="113747" y="1544346"/>
                  <a:pt x="113747" y="1540710"/>
                </a:cubicBezTo>
                <a:cubicBezTo>
                  <a:pt x="119177" y="1547072"/>
                  <a:pt x="116462" y="1531622"/>
                  <a:pt x="120082" y="1529804"/>
                </a:cubicBezTo>
                <a:cubicBezTo>
                  <a:pt x="117367" y="1525260"/>
                  <a:pt x="116462" y="1525260"/>
                  <a:pt x="114651" y="1528895"/>
                </a:cubicBezTo>
                <a:cubicBezTo>
                  <a:pt x="112841" y="1507991"/>
                  <a:pt x="102886" y="1484361"/>
                  <a:pt x="101981" y="1464366"/>
                </a:cubicBezTo>
                <a:cubicBezTo>
                  <a:pt x="100171" y="1464366"/>
                  <a:pt x="99266" y="1469819"/>
                  <a:pt x="97456" y="1465275"/>
                </a:cubicBezTo>
                <a:cubicBezTo>
                  <a:pt x="103791" y="1468002"/>
                  <a:pt x="95646" y="1455278"/>
                  <a:pt x="99266" y="1456186"/>
                </a:cubicBezTo>
                <a:cubicBezTo>
                  <a:pt x="101981" y="1458913"/>
                  <a:pt x="102886" y="1458004"/>
                  <a:pt x="103791" y="1455278"/>
                </a:cubicBezTo>
                <a:cubicBezTo>
                  <a:pt x="101077" y="1448916"/>
                  <a:pt x="99266" y="1443462"/>
                  <a:pt x="97456" y="1436192"/>
                </a:cubicBezTo>
                <a:cubicBezTo>
                  <a:pt x="97456" y="1435283"/>
                  <a:pt x="97456" y="1435283"/>
                  <a:pt x="97456" y="1434374"/>
                </a:cubicBezTo>
                <a:cubicBezTo>
                  <a:pt x="94741" y="1424377"/>
                  <a:pt x="92931" y="1413470"/>
                  <a:pt x="91121" y="1402564"/>
                </a:cubicBezTo>
                <a:cubicBezTo>
                  <a:pt x="90216" y="1402564"/>
                  <a:pt x="89085" y="1402109"/>
                  <a:pt x="87954" y="1401541"/>
                </a:cubicBezTo>
                <a:lnTo>
                  <a:pt x="85558" y="1400252"/>
                </a:lnTo>
                <a:lnTo>
                  <a:pt x="85691" y="1399837"/>
                </a:lnTo>
                <a:cubicBezTo>
                  <a:pt x="84786" y="1399837"/>
                  <a:pt x="84786" y="1399837"/>
                  <a:pt x="84786" y="1399837"/>
                </a:cubicBezTo>
                <a:close/>
                <a:moveTo>
                  <a:pt x="72827" y="1349248"/>
                </a:moveTo>
                <a:cubicBezTo>
                  <a:pt x="73754" y="1351842"/>
                  <a:pt x="74680" y="1354436"/>
                  <a:pt x="75607" y="1357031"/>
                </a:cubicBezTo>
                <a:cubicBezTo>
                  <a:pt x="75607" y="1354436"/>
                  <a:pt x="75607" y="1352707"/>
                  <a:pt x="75607" y="1350977"/>
                </a:cubicBezTo>
                <a:cubicBezTo>
                  <a:pt x="75607" y="1350112"/>
                  <a:pt x="74680" y="1349248"/>
                  <a:pt x="72827" y="1349248"/>
                </a:cubicBezTo>
                <a:close/>
                <a:moveTo>
                  <a:pt x="66712" y="1313668"/>
                </a:moveTo>
                <a:cubicBezTo>
                  <a:pt x="67602" y="1325541"/>
                  <a:pt x="69381" y="1330108"/>
                  <a:pt x="68491" y="1339241"/>
                </a:cubicBezTo>
                <a:cubicBezTo>
                  <a:pt x="69381" y="1339241"/>
                  <a:pt x="69381" y="1339241"/>
                  <a:pt x="70270" y="1339241"/>
                </a:cubicBezTo>
                <a:cubicBezTo>
                  <a:pt x="70270" y="1335588"/>
                  <a:pt x="71160" y="1331021"/>
                  <a:pt x="71160" y="1326454"/>
                </a:cubicBezTo>
                <a:cubicBezTo>
                  <a:pt x="70270" y="1321888"/>
                  <a:pt x="69381" y="1318235"/>
                  <a:pt x="66712" y="1313668"/>
                </a:cubicBezTo>
                <a:close/>
                <a:moveTo>
                  <a:pt x="64674" y="1271973"/>
                </a:moveTo>
                <a:cubicBezTo>
                  <a:pt x="64674" y="1277361"/>
                  <a:pt x="61153" y="1277361"/>
                  <a:pt x="62033" y="1286342"/>
                </a:cubicBezTo>
                <a:cubicBezTo>
                  <a:pt x="71716" y="1296220"/>
                  <a:pt x="65554" y="1290832"/>
                  <a:pt x="69075" y="1306997"/>
                </a:cubicBezTo>
                <a:cubicBezTo>
                  <a:pt x="69075" y="1303405"/>
                  <a:pt x="69955" y="1301608"/>
                  <a:pt x="70835" y="1299812"/>
                </a:cubicBezTo>
                <a:cubicBezTo>
                  <a:pt x="70835" y="1293526"/>
                  <a:pt x="69955" y="1287240"/>
                  <a:pt x="68195" y="1282749"/>
                </a:cubicBezTo>
                <a:cubicBezTo>
                  <a:pt x="67314" y="1284546"/>
                  <a:pt x="66434" y="1286342"/>
                  <a:pt x="65554" y="1288138"/>
                </a:cubicBezTo>
                <a:cubicBezTo>
                  <a:pt x="64674" y="1285443"/>
                  <a:pt x="66434" y="1281852"/>
                  <a:pt x="66434" y="1278259"/>
                </a:cubicBezTo>
                <a:cubicBezTo>
                  <a:pt x="66434" y="1278259"/>
                  <a:pt x="66434" y="1277361"/>
                  <a:pt x="65554" y="1277361"/>
                </a:cubicBezTo>
                <a:cubicBezTo>
                  <a:pt x="66434" y="1276463"/>
                  <a:pt x="66434" y="1275565"/>
                  <a:pt x="66434" y="1274667"/>
                </a:cubicBezTo>
                <a:cubicBezTo>
                  <a:pt x="66434" y="1273769"/>
                  <a:pt x="65554" y="1272871"/>
                  <a:pt x="64674" y="1271973"/>
                </a:cubicBezTo>
                <a:close/>
                <a:moveTo>
                  <a:pt x="65472" y="1199148"/>
                </a:moveTo>
                <a:cubicBezTo>
                  <a:pt x="65472" y="1203674"/>
                  <a:pt x="65472" y="1208200"/>
                  <a:pt x="65472" y="1212724"/>
                </a:cubicBezTo>
                <a:cubicBezTo>
                  <a:pt x="65472" y="1222681"/>
                  <a:pt x="64531" y="1232637"/>
                  <a:pt x="63590" y="1241689"/>
                </a:cubicBezTo>
                <a:cubicBezTo>
                  <a:pt x="65472" y="1241689"/>
                  <a:pt x="68295" y="1240784"/>
                  <a:pt x="68295" y="1247120"/>
                </a:cubicBezTo>
                <a:cubicBezTo>
                  <a:pt x="65472" y="1247120"/>
                  <a:pt x="62649" y="1246215"/>
                  <a:pt x="61709" y="1249836"/>
                </a:cubicBezTo>
                <a:cubicBezTo>
                  <a:pt x="62649" y="1257982"/>
                  <a:pt x="64531" y="1264318"/>
                  <a:pt x="67354" y="1269750"/>
                </a:cubicBezTo>
                <a:cubicBezTo>
                  <a:pt x="71117" y="1256172"/>
                  <a:pt x="72058" y="1239879"/>
                  <a:pt x="72058" y="1221775"/>
                </a:cubicBezTo>
                <a:cubicBezTo>
                  <a:pt x="72998" y="1218155"/>
                  <a:pt x="72998" y="1213629"/>
                  <a:pt x="73939" y="1209106"/>
                </a:cubicBezTo>
                <a:cubicBezTo>
                  <a:pt x="72998" y="1208200"/>
                  <a:pt x="72998" y="1208200"/>
                  <a:pt x="72998" y="1208200"/>
                </a:cubicBezTo>
                <a:cubicBezTo>
                  <a:pt x="72058" y="1204579"/>
                  <a:pt x="69235" y="1201864"/>
                  <a:pt x="65472" y="1199148"/>
                </a:cubicBezTo>
                <a:close/>
                <a:moveTo>
                  <a:pt x="25653" y="1100283"/>
                </a:moveTo>
                <a:cubicBezTo>
                  <a:pt x="24700" y="1095743"/>
                  <a:pt x="24700" y="1112087"/>
                  <a:pt x="22794" y="1122984"/>
                </a:cubicBezTo>
                <a:cubicBezTo>
                  <a:pt x="29465" y="1119351"/>
                  <a:pt x="28512" y="1106639"/>
                  <a:pt x="25653" y="1100283"/>
                </a:cubicBezTo>
                <a:close/>
                <a:moveTo>
                  <a:pt x="33578" y="1074618"/>
                </a:moveTo>
                <a:cubicBezTo>
                  <a:pt x="25573" y="1078257"/>
                  <a:pt x="29131" y="1098270"/>
                  <a:pt x="33578" y="1104638"/>
                </a:cubicBezTo>
                <a:cubicBezTo>
                  <a:pt x="33578" y="1101909"/>
                  <a:pt x="33578" y="1100090"/>
                  <a:pt x="34468" y="1097361"/>
                </a:cubicBezTo>
                <a:cubicBezTo>
                  <a:pt x="32689" y="1090083"/>
                  <a:pt x="32689" y="1083715"/>
                  <a:pt x="33578" y="1074618"/>
                </a:cubicBezTo>
                <a:close/>
                <a:moveTo>
                  <a:pt x="36553" y="1055716"/>
                </a:moveTo>
                <a:cubicBezTo>
                  <a:pt x="34746" y="1058417"/>
                  <a:pt x="32939" y="1064718"/>
                  <a:pt x="31132" y="1071918"/>
                </a:cubicBezTo>
                <a:cubicBezTo>
                  <a:pt x="36553" y="1074618"/>
                  <a:pt x="38360" y="1060217"/>
                  <a:pt x="36553" y="1055716"/>
                </a:cubicBezTo>
                <a:close/>
                <a:moveTo>
                  <a:pt x="35580" y="1039039"/>
                </a:moveTo>
                <a:cubicBezTo>
                  <a:pt x="35580" y="1043672"/>
                  <a:pt x="35580" y="1048304"/>
                  <a:pt x="37433" y="1050157"/>
                </a:cubicBezTo>
                <a:cubicBezTo>
                  <a:pt x="37433" y="1048304"/>
                  <a:pt x="38360" y="1047378"/>
                  <a:pt x="38360" y="1045524"/>
                </a:cubicBezTo>
                <a:cubicBezTo>
                  <a:pt x="37433" y="1043672"/>
                  <a:pt x="36506" y="1041819"/>
                  <a:pt x="35580" y="1039039"/>
                </a:cubicBezTo>
                <a:close/>
                <a:moveTo>
                  <a:pt x="41695" y="1015690"/>
                </a:moveTo>
                <a:cubicBezTo>
                  <a:pt x="40027" y="1016616"/>
                  <a:pt x="39193" y="1019396"/>
                  <a:pt x="38360" y="1021250"/>
                </a:cubicBezTo>
                <a:cubicBezTo>
                  <a:pt x="39193" y="1020323"/>
                  <a:pt x="40861" y="1019396"/>
                  <a:pt x="41695" y="1018470"/>
                </a:cubicBezTo>
                <a:cubicBezTo>
                  <a:pt x="41695" y="1017543"/>
                  <a:pt x="41695" y="1016616"/>
                  <a:pt x="41695" y="1015690"/>
                </a:cubicBezTo>
                <a:close/>
                <a:moveTo>
                  <a:pt x="51215" y="987680"/>
                </a:moveTo>
                <a:cubicBezTo>
                  <a:pt x="51215" y="988577"/>
                  <a:pt x="51215" y="988577"/>
                  <a:pt x="51215" y="988577"/>
                </a:cubicBezTo>
                <a:cubicBezTo>
                  <a:pt x="53925" y="996660"/>
                  <a:pt x="49409" y="1006539"/>
                  <a:pt x="46698" y="1004742"/>
                </a:cubicBezTo>
                <a:cubicBezTo>
                  <a:pt x="46698" y="1008334"/>
                  <a:pt x="47602" y="1010131"/>
                  <a:pt x="49409" y="1010131"/>
                </a:cubicBezTo>
                <a:cubicBezTo>
                  <a:pt x="50312" y="1008334"/>
                  <a:pt x="51215" y="1006539"/>
                  <a:pt x="53022" y="1005641"/>
                </a:cubicBezTo>
                <a:cubicBezTo>
                  <a:pt x="53022" y="1004742"/>
                  <a:pt x="53022" y="1002947"/>
                  <a:pt x="53022" y="1002048"/>
                </a:cubicBezTo>
                <a:cubicBezTo>
                  <a:pt x="54829" y="1000252"/>
                  <a:pt x="56636" y="999354"/>
                  <a:pt x="57539" y="997558"/>
                </a:cubicBezTo>
                <a:cubicBezTo>
                  <a:pt x="58443" y="995762"/>
                  <a:pt x="59346" y="994864"/>
                  <a:pt x="60249" y="993966"/>
                </a:cubicBezTo>
                <a:cubicBezTo>
                  <a:pt x="61153" y="991272"/>
                  <a:pt x="57539" y="986782"/>
                  <a:pt x="53925" y="987680"/>
                </a:cubicBezTo>
                <a:cubicBezTo>
                  <a:pt x="53022" y="987680"/>
                  <a:pt x="52119" y="987680"/>
                  <a:pt x="51215" y="987680"/>
                </a:cubicBezTo>
                <a:close/>
                <a:moveTo>
                  <a:pt x="60120" y="938217"/>
                </a:moveTo>
                <a:cubicBezTo>
                  <a:pt x="59167" y="942783"/>
                  <a:pt x="58214" y="947351"/>
                  <a:pt x="57261" y="950091"/>
                </a:cubicBezTo>
                <a:cubicBezTo>
                  <a:pt x="57261" y="950091"/>
                  <a:pt x="58214" y="950091"/>
                  <a:pt x="58214" y="950091"/>
                </a:cubicBezTo>
                <a:cubicBezTo>
                  <a:pt x="59167" y="948264"/>
                  <a:pt x="60120" y="947351"/>
                  <a:pt x="61074" y="945523"/>
                </a:cubicBezTo>
                <a:cubicBezTo>
                  <a:pt x="62979" y="940957"/>
                  <a:pt x="63933" y="937304"/>
                  <a:pt x="60120" y="938217"/>
                </a:cubicBezTo>
                <a:close/>
                <a:moveTo>
                  <a:pt x="69269" y="908395"/>
                </a:moveTo>
                <a:cubicBezTo>
                  <a:pt x="64544" y="924858"/>
                  <a:pt x="71160" y="923944"/>
                  <a:pt x="63598" y="924858"/>
                </a:cubicBezTo>
                <a:cubicBezTo>
                  <a:pt x="61708" y="931260"/>
                  <a:pt x="62654" y="934004"/>
                  <a:pt x="64544" y="936748"/>
                </a:cubicBezTo>
                <a:cubicBezTo>
                  <a:pt x="66434" y="928516"/>
                  <a:pt x="67379" y="920286"/>
                  <a:pt x="70214" y="912053"/>
                </a:cubicBezTo>
                <a:cubicBezTo>
                  <a:pt x="70214" y="911139"/>
                  <a:pt x="69269" y="909310"/>
                  <a:pt x="69269" y="908395"/>
                </a:cubicBezTo>
                <a:close/>
                <a:moveTo>
                  <a:pt x="71716" y="905059"/>
                </a:moveTo>
                <a:cubicBezTo>
                  <a:pt x="71716" y="906727"/>
                  <a:pt x="71716" y="907562"/>
                  <a:pt x="71160" y="908395"/>
                </a:cubicBezTo>
                <a:cubicBezTo>
                  <a:pt x="71160" y="908395"/>
                  <a:pt x="71160" y="908395"/>
                  <a:pt x="71716" y="908395"/>
                </a:cubicBezTo>
                <a:cubicBezTo>
                  <a:pt x="71716" y="906727"/>
                  <a:pt x="71716" y="905894"/>
                  <a:pt x="71716" y="905059"/>
                </a:cubicBezTo>
                <a:close/>
                <a:moveTo>
                  <a:pt x="2237630" y="903949"/>
                </a:moveTo>
                <a:cubicBezTo>
                  <a:pt x="2238519" y="904839"/>
                  <a:pt x="2240298" y="904839"/>
                  <a:pt x="2241187" y="905728"/>
                </a:cubicBezTo>
                <a:cubicBezTo>
                  <a:pt x="2242077" y="905728"/>
                  <a:pt x="2241187" y="907507"/>
                  <a:pt x="2241187" y="907507"/>
                </a:cubicBezTo>
                <a:cubicBezTo>
                  <a:pt x="2237630" y="908397"/>
                  <a:pt x="2237630" y="905728"/>
                  <a:pt x="2237630" y="903949"/>
                </a:cubicBezTo>
                <a:close/>
                <a:moveTo>
                  <a:pt x="2230402" y="896723"/>
                </a:moveTo>
                <a:cubicBezTo>
                  <a:pt x="2234109" y="896723"/>
                  <a:pt x="2235962" y="898471"/>
                  <a:pt x="2235962" y="902837"/>
                </a:cubicBezTo>
                <a:cubicBezTo>
                  <a:pt x="2234109" y="902837"/>
                  <a:pt x="2232255" y="902837"/>
                  <a:pt x="2230402" y="902837"/>
                </a:cubicBezTo>
                <a:cubicBezTo>
                  <a:pt x="2230402" y="900217"/>
                  <a:pt x="2230402" y="898471"/>
                  <a:pt x="2230402" y="896723"/>
                </a:cubicBezTo>
                <a:close/>
                <a:moveTo>
                  <a:pt x="62992" y="895052"/>
                </a:moveTo>
                <a:cubicBezTo>
                  <a:pt x="59399" y="901339"/>
                  <a:pt x="56705" y="908523"/>
                  <a:pt x="57603" y="916605"/>
                </a:cubicBezTo>
                <a:cubicBezTo>
                  <a:pt x="63890" y="918401"/>
                  <a:pt x="63890" y="918401"/>
                  <a:pt x="63890" y="918401"/>
                </a:cubicBezTo>
                <a:cubicBezTo>
                  <a:pt x="65686" y="913912"/>
                  <a:pt x="62094" y="905828"/>
                  <a:pt x="67482" y="904931"/>
                </a:cubicBezTo>
                <a:cubicBezTo>
                  <a:pt x="68380" y="895052"/>
                  <a:pt x="63890" y="906727"/>
                  <a:pt x="62094" y="906727"/>
                </a:cubicBezTo>
                <a:cubicBezTo>
                  <a:pt x="61195" y="903135"/>
                  <a:pt x="63890" y="900441"/>
                  <a:pt x="65686" y="897747"/>
                </a:cubicBezTo>
                <a:cubicBezTo>
                  <a:pt x="64788" y="896848"/>
                  <a:pt x="63890" y="895951"/>
                  <a:pt x="62992" y="895052"/>
                </a:cubicBezTo>
                <a:close/>
                <a:moveTo>
                  <a:pt x="2227940" y="890978"/>
                </a:moveTo>
                <a:cubicBezTo>
                  <a:pt x="2228894" y="890978"/>
                  <a:pt x="2228894" y="893758"/>
                  <a:pt x="2229846" y="895611"/>
                </a:cubicBezTo>
                <a:cubicBezTo>
                  <a:pt x="2227940" y="895611"/>
                  <a:pt x="2225081" y="895611"/>
                  <a:pt x="2223175" y="895611"/>
                </a:cubicBezTo>
                <a:cubicBezTo>
                  <a:pt x="2224128" y="892831"/>
                  <a:pt x="2224128" y="890052"/>
                  <a:pt x="2227940" y="890978"/>
                </a:cubicBezTo>
                <a:close/>
                <a:moveTo>
                  <a:pt x="69214" y="857805"/>
                </a:moveTo>
                <a:cubicBezTo>
                  <a:pt x="65600" y="865887"/>
                  <a:pt x="70117" y="864989"/>
                  <a:pt x="69214" y="869480"/>
                </a:cubicBezTo>
                <a:cubicBezTo>
                  <a:pt x="71020" y="869480"/>
                  <a:pt x="71924" y="864091"/>
                  <a:pt x="72827" y="860499"/>
                </a:cubicBezTo>
                <a:cubicBezTo>
                  <a:pt x="71020" y="860499"/>
                  <a:pt x="70117" y="859602"/>
                  <a:pt x="69214" y="857805"/>
                </a:cubicBezTo>
                <a:close/>
                <a:moveTo>
                  <a:pt x="2205052" y="855226"/>
                </a:moveTo>
                <a:cubicBezTo>
                  <a:pt x="2205830" y="855107"/>
                  <a:pt x="2206720" y="855822"/>
                  <a:pt x="2207609" y="857728"/>
                </a:cubicBezTo>
                <a:cubicBezTo>
                  <a:pt x="2207609" y="857728"/>
                  <a:pt x="2205830" y="859634"/>
                  <a:pt x="2205830" y="860587"/>
                </a:cubicBezTo>
                <a:cubicBezTo>
                  <a:pt x="2204941" y="859634"/>
                  <a:pt x="2204051" y="858681"/>
                  <a:pt x="2203162" y="857728"/>
                </a:cubicBezTo>
                <a:cubicBezTo>
                  <a:pt x="2203606" y="856299"/>
                  <a:pt x="2204274" y="855346"/>
                  <a:pt x="2205052" y="855226"/>
                </a:cubicBezTo>
                <a:close/>
                <a:moveTo>
                  <a:pt x="2215948" y="850381"/>
                </a:moveTo>
                <a:cubicBezTo>
                  <a:pt x="2218728" y="849468"/>
                  <a:pt x="2222434" y="859514"/>
                  <a:pt x="2225214" y="868648"/>
                </a:cubicBezTo>
                <a:cubicBezTo>
                  <a:pt x="2228920" y="877781"/>
                  <a:pt x="2229846" y="887828"/>
                  <a:pt x="2228920" y="886002"/>
                </a:cubicBezTo>
                <a:cubicBezTo>
                  <a:pt x="2224287" y="869562"/>
                  <a:pt x="2219654" y="859514"/>
                  <a:pt x="2215948" y="850381"/>
                </a:cubicBezTo>
                <a:close/>
                <a:moveTo>
                  <a:pt x="90350" y="842239"/>
                </a:moveTo>
                <a:cubicBezTo>
                  <a:pt x="85792" y="845884"/>
                  <a:pt x="82145" y="850439"/>
                  <a:pt x="81233" y="855906"/>
                </a:cubicBezTo>
                <a:cubicBezTo>
                  <a:pt x="80321" y="859550"/>
                  <a:pt x="77586" y="860462"/>
                  <a:pt x="74851" y="860462"/>
                </a:cubicBezTo>
                <a:cubicBezTo>
                  <a:pt x="74851" y="863195"/>
                  <a:pt x="73939" y="865017"/>
                  <a:pt x="73939" y="868661"/>
                </a:cubicBezTo>
                <a:cubicBezTo>
                  <a:pt x="75762" y="868661"/>
                  <a:pt x="75762" y="871394"/>
                  <a:pt x="76674" y="872305"/>
                </a:cubicBezTo>
                <a:cubicBezTo>
                  <a:pt x="80321" y="859550"/>
                  <a:pt x="86703" y="864105"/>
                  <a:pt x="78497" y="869572"/>
                </a:cubicBezTo>
                <a:cubicBezTo>
                  <a:pt x="78497" y="871394"/>
                  <a:pt x="77586" y="873217"/>
                  <a:pt x="77586" y="875039"/>
                </a:cubicBezTo>
                <a:cubicBezTo>
                  <a:pt x="82145" y="875039"/>
                  <a:pt x="86703" y="875039"/>
                  <a:pt x="91262" y="874128"/>
                </a:cubicBezTo>
                <a:cubicBezTo>
                  <a:pt x="93085" y="874128"/>
                  <a:pt x="94909" y="870484"/>
                  <a:pt x="94909" y="868661"/>
                </a:cubicBezTo>
                <a:cubicBezTo>
                  <a:pt x="93997" y="865017"/>
                  <a:pt x="90350" y="860462"/>
                  <a:pt x="90350" y="856817"/>
                </a:cubicBezTo>
                <a:cubicBezTo>
                  <a:pt x="91262" y="853172"/>
                  <a:pt x="96732" y="850439"/>
                  <a:pt x="94909" y="844972"/>
                </a:cubicBezTo>
                <a:cubicBezTo>
                  <a:pt x="94909" y="844061"/>
                  <a:pt x="93997" y="843150"/>
                  <a:pt x="93085" y="842239"/>
                </a:cubicBezTo>
                <a:cubicBezTo>
                  <a:pt x="93085" y="842239"/>
                  <a:pt x="91262" y="842239"/>
                  <a:pt x="90350" y="842239"/>
                </a:cubicBezTo>
                <a:close/>
                <a:moveTo>
                  <a:pt x="2174253" y="811108"/>
                </a:moveTo>
                <a:cubicBezTo>
                  <a:pt x="2174253" y="812221"/>
                  <a:pt x="2174253" y="812221"/>
                  <a:pt x="2174253" y="812221"/>
                </a:cubicBezTo>
                <a:lnTo>
                  <a:pt x="2173354" y="813120"/>
                </a:lnTo>
                <a:lnTo>
                  <a:pt x="2173141" y="813078"/>
                </a:lnTo>
                <a:lnTo>
                  <a:pt x="2173141" y="812221"/>
                </a:lnTo>
                <a:cubicBezTo>
                  <a:pt x="2174253" y="811108"/>
                  <a:pt x="2174253" y="811108"/>
                  <a:pt x="2174253" y="811108"/>
                </a:cubicBezTo>
                <a:close/>
                <a:moveTo>
                  <a:pt x="2178701" y="807551"/>
                </a:moveTo>
                <a:cubicBezTo>
                  <a:pt x="2178701" y="807551"/>
                  <a:pt x="2178701" y="809330"/>
                  <a:pt x="2178701" y="809330"/>
                </a:cubicBezTo>
                <a:cubicBezTo>
                  <a:pt x="2177811" y="810219"/>
                  <a:pt x="2176032" y="811108"/>
                  <a:pt x="2174253" y="811108"/>
                </a:cubicBezTo>
                <a:cubicBezTo>
                  <a:pt x="2175143" y="809330"/>
                  <a:pt x="2175143" y="806662"/>
                  <a:pt x="2178701" y="807551"/>
                </a:cubicBezTo>
                <a:close/>
                <a:moveTo>
                  <a:pt x="109974" y="791130"/>
                </a:moveTo>
                <a:cubicBezTo>
                  <a:pt x="111111" y="790788"/>
                  <a:pt x="112248" y="790788"/>
                  <a:pt x="113612" y="792153"/>
                </a:cubicBezTo>
                <a:cubicBezTo>
                  <a:pt x="109974" y="799431"/>
                  <a:pt x="112703" y="802160"/>
                  <a:pt x="112703" y="806708"/>
                </a:cubicBezTo>
                <a:cubicBezTo>
                  <a:pt x="110883" y="805798"/>
                  <a:pt x="104515" y="819444"/>
                  <a:pt x="106335" y="810347"/>
                </a:cubicBezTo>
                <a:cubicBezTo>
                  <a:pt x="114522" y="801250"/>
                  <a:pt x="105425" y="798521"/>
                  <a:pt x="106335" y="792153"/>
                </a:cubicBezTo>
                <a:cubicBezTo>
                  <a:pt x="107699" y="792153"/>
                  <a:pt x="108837" y="791471"/>
                  <a:pt x="109974" y="791130"/>
                </a:cubicBezTo>
                <a:close/>
                <a:moveTo>
                  <a:pt x="122861" y="768471"/>
                </a:moveTo>
                <a:cubicBezTo>
                  <a:pt x="121042" y="774901"/>
                  <a:pt x="120132" y="777656"/>
                  <a:pt x="118313" y="787760"/>
                </a:cubicBezTo>
                <a:cubicBezTo>
                  <a:pt x="116494" y="786841"/>
                  <a:pt x="112855" y="786841"/>
                  <a:pt x="113764" y="783166"/>
                </a:cubicBezTo>
                <a:cubicBezTo>
                  <a:pt x="121952" y="785922"/>
                  <a:pt x="113764" y="766634"/>
                  <a:pt x="122861" y="768471"/>
                </a:cubicBezTo>
                <a:close/>
                <a:moveTo>
                  <a:pt x="111840" y="752092"/>
                </a:moveTo>
                <a:cubicBezTo>
                  <a:pt x="112872" y="750976"/>
                  <a:pt x="113862" y="750808"/>
                  <a:pt x="114522" y="752388"/>
                </a:cubicBezTo>
                <a:cubicBezTo>
                  <a:pt x="109241" y="765939"/>
                  <a:pt x="109241" y="765939"/>
                  <a:pt x="109241" y="765939"/>
                </a:cubicBezTo>
                <a:cubicBezTo>
                  <a:pt x="105280" y="767295"/>
                  <a:pt x="108745" y="755437"/>
                  <a:pt x="111840" y="752092"/>
                </a:cubicBezTo>
                <a:close/>
                <a:moveTo>
                  <a:pt x="151770" y="736612"/>
                </a:moveTo>
                <a:cubicBezTo>
                  <a:pt x="149101" y="741179"/>
                  <a:pt x="145543" y="745745"/>
                  <a:pt x="142875" y="749398"/>
                </a:cubicBezTo>
                <a:cubicBezTo>
                  <a:pt x="144654" y="748485"/>
                  <a:pt x="146433" y="748485"/>
                  <a:pt x="148212" y="749398"/>
                </a:cubicBezTo>
                <a:cubicBezTo>
                  <a:pt x="149101" y="746658"/>
                  <a:pt x="149991" y="743918"/>
                  <a:pt x="150880" y="742092"/>
                </a:cubicBezTo>
                <a:cubicBezTo>
                  <a:pt x="151770" y="740266"/>
                  <a:pt x="151770" y="738439"/>
                  <a:pt x="151770" y="736612"/>
                </a:cubicBezTo>
                <a:close/>
                <a:moveTo>
                  <a:pt x="114718" y="726957"/>
                </a:moveTo>
                <a:cubicBezTo>
                  <a:pt x="107393" y="736055"/>
                  <a:pt x="115634" y="734235"/>
                  <a:pt x="111056" y="741513"/>
                </a:cubicBezTo>
                <a:cubicBezTo>
                  <a:pt x="111971" y="726048"/>
                  <a:pt x="100984" y="746061"/>
                  <a:pt x="100068" y="736055"/>
                </a:cubicBezTo>
                <a:cubicBezTo>
                  <a:pt x="104646" y="737874"/>
                  <a:pt x="109225" y="727867"/>
                  <a:pt x="114718" y="726957"/>
                </a:cubicBezTo>
                <a:close/>
                <a:moveTo>
                  <a:pt x="150921" y="713265"/>
                </a:moveTo>
                <a:cubicBezTo>
                  <a:pt x="151828" y="714167"/>
                  <a:pt x="154549" y="715070"/>
                  <a:pt x="153642" y="717775"/>
                </a:cubicBezTo>
                <a:cubicBezTo>
                  <a:pt x="143665" y="734012"/>
                  <a:pt x="130059" y="736719"/>
                  <a:pt x="126431" y="761074"/>
                </a:cubicBezTo>
                <a:cubicBezTo>
                  <a:pt x="124617" y="759270"/>
                  <a:pt x="122803" y="759270"/>
                  <a:pt x="120082" y="761074"/>
                </a:cubicBezTo>
                <a:cubicBezTo>
                  <a:pt x="128245" y="746642"/>
                  <a:pt x="130059" y="734012"/>
                  <a:pt x="139130" y="723187"/>
                </a:cubicBezTo>
                <a:cubicBezTo>
                  <a:pt x="138223" y="727699"/>
                  <a:pt x="147293" y="721383"/>
                  <a:pt x="150921" y="713265"/>
                </a:cubicBezTo>
                <a:close/>
                <a:moveTo>
                  <a:pt x="209189" y="693806"/>
                </a:moveTo>
                <a:cubicBezTo>
                  <a:pt x="203789" y="699365"/>
                  <a:pt x="199289" y="706777"/>
                  <a:pt x="195688" y="714190"/>
                </a:cubicBezTo>
                <a:cubicBezTo>
                  <a:pt x="201089" y="716043"/>
                  <a:pt x="204689" y="713264"/>
                  <a:pt x="211890" y="705851"/>
                </a:cubicBezTo>
                <a:cubicBezTo>
                  <a:pt x="214590" y="702145"/>
                  <a:pt x="214590" y="697512"/>
                  <a:pt x="210090" y="693806"/>
                </a:cubicBezTo>
                <a:cubicBezTo>
                  <a:pt x="210090" y="693806"/>
                  <a:pt x="209189" y="693806"/>
                  <a:pt x="209189" y="693806"/>
                </a:cubicBezTo>
                <a:close/>
                <a:moveTo>
                  <a:pt x="283526" y="629318"/>
                </a:moveTo>
                <a:cubicBezTo>
                  <a:pt x="280932" y="632236"/>
                  <a:pt x="278337" y="634182"/>
                  <a:pt x="275743" y="637101"/>
                </a:cubicBezTo>
                <a:cubicBezTo>
                  <a:pt x="280067" y="637101"/>
                  <a:pt x="283526" y="636128"/>
                  <a:pt x="283526" y="629318"/>
                </a:cubicBezTo>
                <a:close/>
                <a:moveTo>
                  <a:pt x="1942429" y="615977"/>
                </a:moveTo>
                <a:cubicBezTo>
                  <a:pt x="1943541" y="615977"/>
                  <a:pt x="1943541" y="615977"/>
                  <a:pt x="1943541" y="615977"/>
                </a:cubicBezTo>
                <a:lnTo>
                  <a:pt x="1943541" y="617056"/>
                </a:lnTo>
                <a:lnTo>
                  <a:pt x="1943496" y="616926"/>
                </a:lnTo>
                <a:lnTo>
                  <a:pt x="1943364" y="616912"/>
                </a:lnTo>
                <a:close/>
                <a:moveTo>
                  <a:pt x="205695" y="614865"/>
                </a:moveTo>
                <a:cubicBezTo>
                  <a:pt x="205695" y="620308"/>
                  <a:pt x="192050" y="649333"/>
                  <a:pt x="185682" y="644798"/>
                </a:cubicBezTo>
                <a:cubicBezTo>
                  <a:pt x="197508" y="633913"/>
                  <a:pt x="193869" y="626657"/>
                  <a:pt x="205695" y="614865"/>
                </a:cubicBezTo>
                <a:close/>
                <a:moveTo>
                  <a:pt x="1943541" y="609307"/>
                </a:moveTo>
                <a:cubicBezTo>
                  <a:pt x="1946043" y="609307"/>
                  <a:pt x="1948545" y="610259"/>
                  <a:pt x="1947711" y="614071"/>
                </a:cubicBezTo>
                <a:cubicBezTo>
                  <a:pt x="1947711" y="615024"/>
                  <a:pt x="1945209" y="615024"/>
                  <a:pt x="1943541" y="615977"/>
                </a:cubicBezTo>
                <a:close/>
                <a:moveTo>
                  <a:pt x="1942429" y="608751"/>
                </a:moveTo>
                <a:cubicBezTo>
                  <a:pt x="1942429" y="608751"/>
                  <a:pt x="1943541" y="608751"/>
                  <a:pt x="1943541" y="608751"/>
                </a:cubicBezTo>
                <a:lnTo>
                  <a:pt x="1943541" y="609307"/>
                </a:lnTo>
                <a:cubicBezTo>
                  <a:pt x="1943541" y="609307"/>
                  <a:pt x="1943541" y="609307"/>
                  <a:pt x="1942429" y="609307"/>
                </a:cubicBezTo>
                <a:cubicBezTo>
                  <a:pt x="1942429" y="609307"/>
                  <a:pt x="1942429" y="608751"/>
                  <a:pt x="1942429" y="608751"/>
                </a:cubicBezTo>
                <a:close/>
                <a:moveTo>
                  <a:pt x="1940576" y="604118"/>
                </a:moveTo>
                <a:cubicBezTo>
                  <a:pt x="1941502" y="605045"/>
                  <a:pt x="1941502" y="606898"/>
                  <a:pt x="1942429" y="608751"/>
                </a:cubicBezTo>
                <a:cubicBezTo>
                  <a:pt x="1940576" y="608751"/>
                  <a:pt x="1938723" y="607824"/>
                  <a:pt x="1937796" y="606898"/>
                </a:cubicBezTo>
                <a:cubicBezTo>
                  <a:pt x="1936870" y="605045"/>
                  <a:pt x="1937796" y="603192"/>
                  <a:pt x="1940576" y="604118"/>
                </a:cubicBezTo>
                <a:close/>
                <a:moveTo>
                  <a:pt x="229297" y="510351"/>
                </a:moveTo>
                <a:cubicBezTo>
                  <a:pt x="232936" y="511278"/>
                  <a:pt x="228387" y="515910"/>
                  <a:pt x="232936" y="516837"/>
                </a:cubicBezTo>
                <a:cubicBezTo>
                  <a:pt x="228387" y="524249"/>
                  <a:pt x="222929" y="520543"/>
                  <a:pt x="223839" y="516837"/>
                </a:cubicBezTo>
                <a:cubicBezTo>
                  <a:pt x="229297" y="510351"/>
                  <a:pt x="229297" y="510351"/>
                  <a:pt x="229297" y="510351"/>
                </a:cubicBezTo>
                <a:close/>
                <a:moveTo>
                  <a:pt x="343011" y="478104"/>
                </a:moveTo>
                <a:cubicBezTo>
                  <a:pt x="340231" y="481732"/>
                  <a:pt x="336525" y="486268"/>
                  <a:pt x="332818" y="489896"/>
                </a:cubicBezTo>
                <a:cubicBezTo>
                  <a:pt x="331892" y="490803"/>
                  <a:pt x="330965" y="492617"/>
                  <a:pt x="329112" y="493524"/>
                </a:cubicBezTo>
                <a:cubicBezTo>
                  <a:pt x="330039" y="494431"/>
                  <a:pt x="330039" y="494431"/>
                  <a:pt x="330039" y="495338"/>
                </a:cubicBezTo>
                <a:cubicBezTo>
                  <a:pt x="336525" y="493524"/>
                  <a:pt x="339304" y="485361"/>
                  <a:pt x="343011" y="478104"/>
                </a:cubicBezTo>
                <a:close/>
                <a:moveTo>
                  <a:pt x="433489" y="456978"/>
                </a:moveTo>
                <a:cubicBezTo>
                  <a:pt x="433489" y="457813"/>
                  <a:pt x="432516" y="457813"/>
                  <a:pt x="432516" y="458646"/>
                </a:cubicBezTo>
                <a:cubicBezTo>
                  <a:pt x="433489" y="458646"/>
                  <a:pt x="435435" y="457813"/>
                  <a:pt x="436407" y="457813"/>
                </a:cubicBezTo>
                <a:cubicBezTo>
                  <a:pt x="436407" y="456978"/>
                  <a:pt x="435435" y="456978"/>
                  <a:pt x="433489" y="456978"/>
                </a:cubicBezTo>
                <a:close/>
                <a:moveTo>
                  <a:pt x="410492" y="455689"/>
                </a:moveTo>
                <a:lnTo>
                  <a:pt x="409197" y="463092"/>
                </a:lnTo>
                <a:cubicBezTo>
                  <a:pt x="410989" y="460389"/>
                  <a:pt x="411884" y="457686"/>
                  <a:pt x="410093" y="455884"/>
                </a:cubicBezTo>
                <a:close/>
                <a:moveTo>
                  <a:pt x="420841" y="437864"/>
                </a:moveTo>
                <a:cubicBezTo>
                  <a:pt x="417258" y="442369"/>
                  <a:pt x="419050" y="445973"/>
                  <a:pt x="419050" y="450478"/>
                </a:cubicBezTo>
                <a:cubicBezTo>
                  <a:pt x="416811" y="453181"/>
                  <a:pt x="415467" y="453632"/>
                  <a:pt x="414236" y="453857"/>
                </a:cubicBezTo>
                <a:lnTo>
                  <a:pt x="410492" y="455689"/>
                </a:lnTo>
                <a:lnTo>
                  <a:pt x="411325" y="450928"/>
                </a:lnTo>
                <a:cubicBezTo>
                  <a:pt x="413676" y="447099"/>
                  <a:pt x="416363" y="443270"/>
                  <a:pt x="415467" y="438765"/>
                </a:cubicBezTo>
                <a:cubicBezTo>
                  <a:pt x="416363" y="440567"/>
                  <a:pt x="419050" y="436963"/>
                  <a:pt x="420841" y="437864"/>
                </a:cubicBezTo>
                <a:close/>
                <a:moveTo>
                  <a:pt x="294366" y="421346"/>
                </a:moveTo>
                <a:cubicBezTo>
                  <a:pt x="290753" y="423166"/>
                  <a:pt x="288043" y="425895"/>
                  <a:pt x="283526" y="431353"/>
                </a:cubicBezTo>
                <a:cubicBezTo>
                  <a:pt x="285332" y="438631"/>
                  <a:pt x="294366" y="418617"/>
                  <a:pt x="295270" y="426805"/>
                </a:cubicBezTo>
                <a:cubicBezTo>
                  <a:pt x="297980" y="424075"/>
                  <a:pt x="295270" y="423166"/>
                  <a:pt x="294366" y="421346"/>
                </a:cubicBezTo>
                <a:close/>
                <a:moveTo>
                  <a:pt x="469763" y="400832"/>
                </a:moveTo>
                <a:cubicBezTo>
                  <a:pt x="461621" y="413551"/>
                  <a:pt x="435383" y="432629"/>
                  <a:pt x="424525" y="438080"/>
                </a:cubicBezTo>
                <a:cubicBezTo>
                  <a:pt x="429954" y="432629"/>
                  <a:pt x="439002" y="426270"/>
                  <a:pt x="436287" y="423544"/>
                </a:cubicBezTo>
                <a:cubicBezTo>
                  <a:pt x="432668" y="425362"/>
                  <a:pt x="426335" y="435355"/>
                  <a:pt x="423621" y="432629"/>
                </a:cubicBezTo>
                <a:cubicBezTo>
                  <a:pt x="432668" y="416277"/>
                  <a:pt x="454383" y="412643"/>
                  <a:pt x="469763" y="400832"/>
                </a:cubicBezTo>
                <a:close/>
                <a:moveTo>
                  <a:pt x="1686641" y="392885"/>
                </a:moveTo>
                <a:cubicBezTo>
                  <a:pt x="1691915" y="393189"/>
                  <a:pt x="1701366" y="398053"/>
                  <a:pt x="1698666" y="400833"/>
                </a:cubicBezTo>
                <a:cubicBezTo>
                  <a:pt x="1692365" y="397127"/>
                  <a:pt x="1689665" y="399906"/>
                  <a:pt x="1683364" y="394347"/>
                </a:cubicBezTo>
                <a:cubicBezTo>
                  <a:pt x="1683589" y="393189"/>
                  <a:pt x="1684883" y="392783"/>
                  <a:pt x="1686641" y="392885"/>
                </a:cubicBezTo>
                <a:close/>
                <a:moveTo>
                  <a:pt x="338965" y="390826"/>
                </a:moveTo>
                <a:cubicBezTo>
                  <a:pt x="345234" y="396215"/>
                  <a:pt x="333591" y="406991"/>
                  <a:pt x="332695" y="414176"/>
                </a:cubicBezTo>
                <a:cubicBezTo>
                  <a:pt x="329112" y="408787"/>
                  <a:pt x="330903" y="400705"/>
                  <a:pt x="338965" y="390826"/>
                </a:cubicBezTo>
                <a:close/>
                <a:moveTo>
                  <a:pt x="414430" y="386067"/>
                </a:moveTo>
                <a:cubicBezTo>
                  <a:pt x="411129" y="387380"/>
                  <a:pt x="408819" y="392631"/>
                  <a:pt x="407499" y="395341"/>
                </a:cubicBezTo>
                <a:cubicBezTo>
                  <a:pt x="410139" y="398051"/>
                  <a:pt x="417181" y="388114"/>
                  <a:pt x="418061" y="386307"/>
                </a:cubicBezTo>
                <a:cubicBezTo>
                  <a:pt x="416741" y="385630"/>
                  <a:pt x="415531" y="385630"/>
                  <a:pt x="414430" y="386067"/>
                </a:cubicBezTo>
                <a:close/>
                <a:moveTo>
                  <a:pt x="507693" y="360831"/>
                </a:moveTo>
                <a:cubicBezTo>
                  <a:pt x="509512" y="360491"/>
                  <a:pt x="511104" y="360491"/>
                  <a:pt x="512014" y="361850"/>
                </a:cubicBezTo>
                <a:cubicBezTo>
                  <a:pt x="500188" y="375440"/>
                  <a:pt x="485633" y="398995"/>
                  <a:pt x="470168" y="400807"/>
                </a:cubicBezTo>
                <a:cubicBezTo>
                  <a:pt x="471077" y="399901"/>
                  <a:pt x="473806" y="398089"/>
                  <a:pt x="472897" y="396277"/>
                </a:cubicBezTo>
                <a:cubicBezTo>
                  <a:pt x="466529" y="401713"/>
                  <a:pt x="462890" y="398995"/>
                  <a:pt x="455612" y="408054"/>
                </a:cubicBezTo>
                <a:cubicBezTo>
                  <a:pt x="451974" y="406243"/>
                  <a:pt x="456522" y="401713"/>
                  <a:pt x="460161" y="398089"/>
                </a:cubicBezTo>
                <a:cubicBezTo>
                  <a:pt x="470168" y="393559"/>
                  <a:pt x="505646" y="370004"/>
                  <a:pt x="502007" y="361850"/>
                </a:cubicBezTo>
                <a:cubicBezTo>
                  <a:pt x="503827" y="361850"/>
                  <a:pt x="505874" y="361171"/>
                  <a:pt x="507693" y="360831"/>
                </a:cubicBezTo>
                <a:close/>
                <a:moveTo>
                  <a:pt x="1365371" y="355243"/>
                </a:moveTo>
                <a:cubicBezTo>
                  <a:pt x="1367182" y="356138"/>
                  <a:pt x="1369899" y="357930"/>
                  <a:pt x="1373522" y="357930"/>
                </a:cubicBezTo>
                <a:cubicBezTo>
                  <a:pt x="1375333" y="357034"/>
                  <a:pt x="1378955" y="357930"/>
                  <a:pt x="1379861" y="358825"/>
                </a:cubicBezTo>
                <a:cubicBezTo>
                  <a:pt x="1388012" y="368678"/>
                  <a:pt x="1399785" y="360617"/>
                  <a:pt x="1408841" y="366887"/>
                </a:cubicBezTo>
                <a:cubicBezTo>
                  <a:pt x="1415181" y="371365"/>
                  <a:pt x="1417898" y="368678"/>
                  <a:pt x="1421520" y="365095"/>
                </a:cubicBezTo>
                <a:cubicBezTo>
                  <a:pt x="1409747" y="361513"/>
                  <a:pt x="1398879" y="358825"/>
                  <a:pt x="1388012" y="357034"/>
                </a:cubicBezTo>
                <a:cubicBezTo>
                  <a:pt x="1379861" y="356138"/>
                  <a:pt x="1372616" y="355243"/>
                  <a:pt x="1365371" y="355243"/>
                </a:cubicBezTo>
                <a:close/>
                <a:moveTo>
                  <a:pt x="986225" y="353576"/>
                </a:moveTo>
                <a:cubicBezTo>
                  <a:pt x="986225" y="354410"/>
                  <a:pt x="986225" y="355244"/>
                  <a:pt x="986225" y="355244"/>
                </a:cubicBezTo>
                <a:cubicBezTo>
                  <a:pt x="988171" y="355244"/>
                  <a:pt x="989144" y="355244"/>
                  <a:pt x="990117" y="354410"/>
                </a:cubicBezTo>
                <a:cubicBezTo>
                  <a:pt x="988171" y="354410"/>
                  <a:pt x="987198" y="354410"/>
                  <a:pt x="986225" y="353576"/>
                </a:cubicBezTo>
                <a:close/>
                <a:moveTo>
                  <a:pt x="563716" y="352466"/>
                </a:moveTo>
                <a:cubicBezTo>
                  <a:pt x="556438" y="357908"/>
                  <a:pt x="550070" y="364257"/>
                  <a:pt x="544612" y="369700"/>
                </a:cubicBezTo>
                <a:cubicBezTo>
                  <a:pt x="543702" y="366072"/>
                  <a:pt x="558258" y="353373"/>
                  <a:pt x="563716" y="352466"/>
                </a:cubicBezTo>
                <a:close/>
                <a:moveTo>
                  <a:pt x="1314293" y="346348"/>
                </a:moveTo>
                <a:cubicBezTo>
                  <a:pt x="1309755" y="346348"/>
                  <a:pt x="1305217" y="347261"/>
                  <a:pt x="1299771" y="347261"/>
                </a:cubicBezTo>
                <a:cubicBezTo>
                  <a:pt x="1301586" y="350915"/>
                  <a:pt x="1305217" y="353655"/>
                  <a:pt x="1308847" y="355481"/>
                </a:cubicBezTo>
                <a:cubicBezTo>
                  <a:pt x="1314293" y="359134"/>
                  <a:pt x="1317924" y="357308"/>
                  <a:pt x="1319739" y="350915"/>
                </a:cubicBezTo>
                <a:cubicBezTo>
                  <a:pt x="1322462" y="351828"/>
                  <a:pt x="1324277" y="351828"/>
                  <a:pt x="1326092" y="352741"/>
                </a:cubicBezTo>
                <a:cubicBezTo>
                  <a:pt x="1335169" y="358221"/>
                  <a:pt x="1338800" y="358221"/>
                  <a:pt x="1343338" y="351828"/>
                </a:cubicBezTo>
                <a:cubicBezTo>
                  <a:pt x="1343338" y="350915"/>
                  <a:pt x="1343338" y="350915"/>
                  <a:pt x="1344245" y="350915"/>
                </a:cubicBezTo>
                <a:cubicBezTo>
                  <a:pt x="1336077" y="348174"/>
                  <a:pt x="1327908" y="347261"/>
                  <a:pt x="1319739" y="346348"/>
                </a:cubicBezTo>
                <a:cubicBezTo>
                  <a:pt x="1319739" y="348174"/>
                  <a:pt x="1319739" y="349088"/>
                  <a:pt x="1319739" y="350001"/>
                </a:cubicBezTo>
                <a:cubicBezTo>
                  <a:pt x="1317016" y="350001"/>
                  <a:pt x="1315201" y="349088"/>
                  <a:pt x="1314293" y="346348"/>
                </a:cubicBezTo>
                <a:close/>
                <a:moveTo>
                  <a:pt x="531710" y="343566"/>
                </a:moveTo>
                <a:cubicBezTo>
                  <a:pt x="535363" y="346235"/>
                  <a:pt x="529884" y="349793"/>
                  <a:pt x="523490" y="354240"/>
                </a:cubicBezTo>
                <a:cubicBezTo>
                  <a:pt x="525317" y="347124"/>
                  <a:pt x="509791" y="361356"/>
                  <a:pt x="516184" y="354240"/>
                </a:cubicBezTo>
                <a:cubicBezTo>
                  <a:pt x="521664" y="350682"/>
                  <a:pt x="524403" y="351572"/>
                  <a:pt x="524403" y="346235"/>
                </a:cubicBezTo>
                <a:cubicBezTo>
                  <a:pt x="522577" y="347124"/>
                  <a:pt x="520750" y="347124"/>
                  <a:pt x="523490" y="345345"/>
                </a:cubicBezTo>
                <a:cubicBezTo>
                  <a:pt x="525317" y="346235"/>
                  <a:pt x="527144" y="346235"/>
                  <a:pt x="529884" y="346235"/>
                </a:cubicBezTo>
                <a:cubicBezTo>
                  <a:pt x="529884" y="345345"/>
                  <a:pt x="528970" y="344456"/>
                  <a:pt x="531710" y="343566"/>
                </a:cubicBezTo>
                <a:close/>
                <a:moveTo>
                  <a:pt x="1279757" y="340651"/>
                </a:moveTo>
                <a:cubicBezTo>
                  <a:pt x="1281577" y="342597"/>
                  <a:pt x="1285215" y="343569"/>
                  <a:pt x="1289764" y="343569"/>
                </a:cubicBezTo>
                <a:cubicBezTo>
                  <a:pt x="1289764" y="343569"/>
                  <a:pt x="1290674" y="343569"/>
                  <a:pt x="1291583" y="343569"/>
                </a:cubicBezTo>
                <a:cubicBezTo>
                  <a:pt x="1293403" y="343569"/>
                  <a:pt x="1297042" y="343569"/>
                  <a:pt x="1299771" y="343569"/>
                </a:cubicBezTo>
                <a:cubicBezTo>
                  <a:pt x="1296587" y="342110"/>
                  <a:pt x="1293403" y="341137"/>
                  <a:pt x="1290105" y="340651"/>
                </a:cubicBezTo>
                <a:cubicBezTo>
                  <a:pt x="1286807" y="340164"/>
                  <a:pt x="1283396" y="340164"/>
                  <a:pt x="1279757" y="340651"/>
                </a:cubicBezTo>
                <a:close/>
                <a:moveTo>
                  <a:pt x="410278" y="311878"/>
                </a:moveTo>
                <a:cubicBezTo>
                  <a:pt x="405732" y="321857"/>
                  <a:pt x="376637" y="337279"/>
                  <a:pt x="376637" y="348166"/>
                </a:cubicBezTo>
                <a:cubicBezTo>
                  <a:pt x="371181" y="352702"/>
                  <a:pt x="368453" y="351794"/>
                  <a:pt x="362998" y="359052"/>
                </a:cubicBezTo>
                <a:cubicBezTo>
                  <a:pt x="364817" y="359959"/>
                  <a:pt x="368453" y="359052"/>
                  <a:pt x="371181" y="359052"/>
                </a:cubicBezTo>
                <a:cubicBezTo>
                  <a:pt x="366635" y="362680"/>
                  <a:pt x="361179" y="366309"/>
                  <a:pt x="356634" y="369938"/>
                </a:cubicBezTo>
                <a:cubicBezTo>
                  <a:pt x="352997" y="374474"/>
                  <a:pt x="348450" y="379010"/>
                  <a:pt x="343904" y="383546"/>
                </a:cubicBezTo>
                <a:cubicBezTo>
                  <a:pt x="334812" y="392617"/>
                  <a:pt x="325720" y="403504"/>
                  <a:pt x="316627" y="414390"/>
                </a:cubicBezTo>
                <a:cubicBezTo>
                  <a:pt x="299352" y="435255"/>
                  <a:pt x="281167" y="456120"/>
                  <a:pt x="262982" y="470635"/>
                </a:cubicBezTo>
                <a:cubicBezTo>
                  <a:pt x="261164" y="488779"/>
                  <a:pt x="236614" y="493315"/>
                  <a:pt x="239342" y="506922"/>
                </a:cubicBezTo>
                <a:cubicBezTo>
                  <a:pt x="236614" y="502386"/>
                  <a:pt x="238433" y="503294"/>
                  <a:pt x="232977" y="502386"/>
                </a:cubicBezTo>
                <a:cubicBezTo>
                  <a:pt x="247525" y="490593"/>
                  <a:pt x="261164" y="467914"/>
                  <a:pt x="260254" y="458842"/>
                </a:cubicBezTo>
                <a:cubicBezTo>
                  <a:pt x="258436" y="459749"/>
                  <a:pt x="249344" y="457027"/>
                  <a:pt x="249344" y="467006"/>
                </a:cubicBezTo>
                <a:cubicBezTo>
                  <a:pt x="243888" y="467914"/>
                  <a:pt x="249344" y="457027"/>
                  <a:pt x="244797" y="463378"/>
                </a:cubicBezTo>
                <a:cubicBezTo>
                  <a:pt x="242979" y="468821"/>
                  <a:pt x="242070" y="474264"/>
                  <a:pt x="241160" y="478800"/>
                </a:cubicBezTo>
                <a:cubicBezTo>
                  <a:pt x="236614" y="484243"/>
                  <a:pt x="232977" y="487872"/>
                  <a:pt x="228431" y="491500"/>
                </a:cubicBezTo>
                <a:cubicBezTo>
                  <a:pt x="229341" y="492408"/>
                  <a:pt x="232068" y="493315"/>
                  <a:pt x="230250" y="496036"/>
                </a:cubicBezTo>
                <a:cubicBezTo>
                  <a:pt x="224794" y="488779"/>
                  <a:pt x="219339" y="506922"/>
                  <a:pt x="216611" y="511458"/>
                </a:cubicBezTo>
                <a:cubicBezTo>
                  <a:pt x="215702" y="504201"/>
                  <a:pt x="226613" y="491500"/>
                  <a:pt x="224794" y="484243"/>
                </a:cubicBezTo>
                <a:cubicBezTo>
                  <a:pt x="230250" y="485150"/>
                  <a:pt x="228431" y="480614"/>
                  <a:pt x="234796" y="473357"/>
                </a:cubicBezTo>
                <a:cubicBezTo>
                  <a:pt x="233886" y="472449"/>
                  <a:pt x="231159" y="471542"/>
                  <a:pt x="232977" y="468821"/>
                </a:cubicBezTo>
                <a:cubicBezTo>
                  <a:pt x="235705" y="467914"/>
                  <a:pt x="238433" y="456120"/>
                  <a:pt x="246616" y="453399"/>
                </a:cubicBezTo>
                <a:cubicBezTo>
                  <a:pt x="243888" y="458842"/>
                  <a:pt x="244797" y="459749"/>
                  <a:pt x="248434" y="457935"/>
                </a:cubicBezTo>
                <a:cubicBezTo>
                  <a:pt x="254799" y="445234"/>
                  <a:pt x="269347" y="435255"/>
                  <a:pt x="274802" y="419833"/>
                </a:cubicBezTo>
                <a:cubicBezTo>
                  <a:pt x="282076" y="423462"/>
                  <a:pt x="286622" y="413483"/>
                  <a:pt x="292987" y="404411"/>
                </a:cubicBezTo>
                <a:cubicBezTo>
                  <a:pt x="294805" y="405318"/>
                  <a:pt x="295715" y="408947"/>
                  <a:pt x="299352" y="406225"/>
                </a:cubicBezTo>
                <a:cubicBezTo>
                  <a:pt x="302988" y="401690"/>
                  <a:pt x="300261" y="398968"/>
                  <a:pt x="301170" y="395339"/>
                </a:cubicBezTo>
                <a:cubicBezTo>
                  <a:pt x="297533" y="398968"/>
                  <a:pt x="286622" y="406225"/>
                  <a:pt x="292078" y="398968"/>
                </a:cubicBezTo>
                <a:cubicBezTo>
                  <a:pt x="294805" y="401690"/>
                  <a:pt x="304807" y="383546"/>
                  <a:pt x="307535" y="385360"/>
                </a:cubicBezTo>
                <a:cubicBezTo>
                  <a:pt x="302988" y="389896"/>
                  <a:pt x="302079" y="393525"/>
                  <a:pt x="304807" y="395339"/>
                </a:cubicBezTo>
                <a:cubicBezTo>
                  <a:pt x="306626" y="387174"/>
                  <a:pt x="311172" y="392617"/>
                  <a:pt x="317536" y="383546"/>
                </a:cubicBezTo>
                <a:cubicBezTo>
                  <a:pt x="321173" y="385360"/>
                  <a:pt x="324810" y="388082"/>
                  <a:pt x="329356" y="386267"/>
                </a:cubicBezTo>
                <a:cubicBezTo>
                  <a:pt x="328447" y="376288"/>
                  <a:pt x="342086" y="377195"/>
                  <a:pt x="349360" y="369938"/>
                </a:cubicBezTo>
                <a:cubicBezTo>
                  <a:pt x="352087" y="361773"/>
                  <a:pt x="354815" y="354516"/>
                  <a:pt x="352087" y="348166"/>
                </a:cubicBezTo>
                <a:cubicBezTo>
                  <a:pt x="360270" y="342723"/>
                  <a:pt x="361179" y="340001"/>
                  <a:pt x="363907" y="339094"/>
                </a:cubicBezTo>
                <a:cubicBezTo>
                  <a:pt x="360270" y="343630"/>
                  <a:pt x="362998" y="346351"/>
                  <a:pt x="362089" y="349980"/>
                </a:cubicBezTo>
                <a:cubicBezTo>
                  <a:pt x="377546" y="340001"/>
                  <a:pt x="381183" y="334558"/>
                  <a:pt x="393912" y="320043"/>
                </a:cubicBezTo>
                <a:cubicBezTo>
                  <a:pt x="399367" y="320950"/>
                  <a:pt x="404823" y="319135"/>
                  <a:pt x="410278" y="311878"/>
                </a:cubicBezTo>
                <a:close/>
                <a:moveTo>
                  <a:pt x="642797" y="266098"/>
                </a:moveTo>
                <a:cubicBezTo>
                  <a:pt x="643700" y="267924"/>
                  <a:pt x="647314" y="265185"/>
                  <a:pt x="648218" y="266098"/>
                </a:cubicBezTo>
                <a:cubicBezTo>
                  <a:pt x="647314" y="268838"/>
                  <a:pt x="639184" y="277971"/>
                  <a:pt x="633763" y="277057"/>
                </a:cubicBezTo>
                <a:cubicBezTo>
                  <a:pt x="638280" y="272491"/>
                  <a:pt x="640087" y="272491"/>
                  <a:pt x="642797" y="266098"/>
                </a:cubicBezTo>
                <a:close/>
                <a:moveTo>
                  <a:pt x="632651" y="236272"/>
                </a:moveTo>
                <a:cubicBezTo>
                  <a:pt x="629028" y="241660"/>
                  <a:pt x="608190" y="247946"/>
                  <a:pt x="612720" y="240762"/>
                </a:cubicBezTo>
                <a:cubicBezTo>
                  <a:pt x="615438" y="245252"/>
                  <a:pt x="626310" y="236272"/>
                  <a:pt x="632651" y="236272"/>
                </a:cubicBezTo>
                <a:close/>
                <a:moveTo>
                  <a:pt x="716789" y="235132"/>
                </a:moveTo>
                <a:cubicBezTo>
                  <a:pt x="718613" y="234826"/>
                  <a:pt x="720118" y="234826"/>
                  <a:pt x="721045" y="235271"/>
                </a:cubicBezTo>
                <a:cubicBezTo>
                  <a:pt x="714559" y="237050"/>
                  <a:pt x="704367" y="242387"/>
                  <a:pt x="698808" y="242387"/>
                </a:cubicBezTo>
                <a:cubicBezTo>
                  <a:pt x="702977" y="239718"/>
                  <a:pt x="711316" y="236049"/>
                  <a:pt x="716789" y="235132"/>
                </a:cubicBezTo>
                <a:close/>
                <a:moveTo>
                  <a:pt x="472662" y="226264"/>
                </a:moveTo>
                <a:cubicBezTo>
                  <a:pt x="473569" y="228082"/>
                  <a:pt x="476289" y="228082"/>
                  <a:pt x="478102" y="228082"/>
                </a:cubicBezTo>
                <a:cubicBezTo>
                  <a:pt x="473569" y="230809"/>
                  <a:pt x="473569" y="233536"/>
                  <a:pt x="475382" y="235354"/>
                </a:cubicBezTo>
                <a:cubicBezTo>
                  <a:pt x="465408" y="243535"/>
                  <a:pt x="460875" y="241717"/>
                  <a:pt x="453621" y="244444"/>
                </a:cubicBezTo>
                <a:cubicBezTo>
                  <a:pt x="447274" y="250807"/>
                  <a:pt x="447274" y="255353"/>
                  <a:pt x="443647" y="260807"/>
                </a:cubicBezTo>
                <a:cubicBezTo>
                  <a:pt x="438207" y="263534"/>
                  <a:pt x="431861" y="268079"/>
                  <a:pt x="424607" y="274442"/>
                </a:cubicBezTo>
                <a:cubicBezTo>
                  <a:pt x="418260" y="280805"/>
                  <a:pt x="411006" y="288078"/>
                  <a:pt x="401939" y="293532"/>
                </a:cubicBezTo>
                <a:cubicBezTo>
                  <a:pt x="412820" y="284441"/>
                  <a:pt x="412820" y="278988"/>
                  <a:pt x="414633" y="271715"/>
                </a:cubicBezTo>
                <a:cubicBezTo>
                  <a:pt x="425514" y="268079"/>
                  <a:pt x="429140" y="261716"/>
                  <a:pt x="438207" y="258989"/>
                </a:cubicBezTo>
                <a:cubicBezTo>
                  <a:pt x="436394" y="257171"/>
                  <a:pt x="438207" y="255353"/>
                  <a:pt x="442741" y="254443"/>
                </a:cubicBezTo>
                <a:cubicBezTo>
                  <a:pt x="440021" y="251717"/>
                  <a:pt x="437300" y="248990"/>
                  <a:pt x="442741" y="245354"/>
                </a:cubicBezTo>
                <a:cubicBezTo>
                  <a:pt x="449994" y="244444"/>
                  <a:pt x="461781" y="237172"/>
                  <a:pt x="469035" y="236263"/>
                </a:cubicBezTo>
                <a:cubicBezTo>
                  <a:pt x="470849" y="233536"/>
                  <a:pt x="470849" y="229900"/>
                  <a:pt x="472662" y="226264"/>
                </a:cubicBezTo>
                <a:close/>
                <a:moveTo>
                  <a:pt x="753291" y="218005"/>
                </a:moveTo>
                <a:cubicBezTo>
                  <a:pt x="755414" y="217734"/>
                  <a:pt x="756952" y="218020"/>
                  <a:pt x="757180" y="219161"/>
                </a:cubicBezTo>
                <a:cubicBezTo>
                  <a:pt x="747151" y="224641"/>
                  <a:pt x="744416" y="222815"/>
                  <a:pt x="738034" y="227381"/>
                </a:cubicBezTo>
                <a:cubicBezTo>
                  <a:pt x="735299" y="224641"/>
                  <a:pt x="746923" y="218819"/>
                  <a:pt x="753291" y="218005"/>
                </a:cubicBezTo>
                <a:close/>
                <a:moveTo>
                  <a:pt x="811662" y="216061"/>
                </a:moveTo>
                <a:cubicBezTo>
                  <a:pt x="806158" y="216970"/>
                  <a:pt x="793316" y="225157"/>
                  <a:pt x="793316" y="219699"/>
                </a:cubicBezTo>
                <a:cubicBezTo>
                  <a:pt x="801571" y="216970"/>
                  <a:pt x="807075" y="215151"/>
                  <a:pt x="811662" y="216061"/>
                </a:cubicBezTo>
                <a:close/>
                <a:moveTo>
                  <a:pt x="1644183" y="212366"/>
                </a:moveTo>
                <a:cubicBezTo>
                  <a:pt x="1647857" y="218787"/>
                  <a:pt x="1675412" y="227960"/>
                  <a:pt x="1677249" y="230712"/>
                </a:cubicBezTo>
                <a:cubicBezTo>
                  <a:pt x="1670820" y="229795"/>
                  <a:pt x="1634998" y="214201"/>
                  <a:pt x="1644183" y="212366"/>
                </a:cubicBezTo>
                <a:close/>
                <a:moveTo>
                  <a:pt x="775223" y="208503"/>
                </a:moveTo>
                <a:cubicBezTo>
                  <a:pt x="776360" y="208619"/>
                  <a:pt x="776133" y="209314"/>
                  <a:pt x="773404" y="210704"/>
                </a:cubicBezTo>
                <a:cubicBezTo>
                  <a:pt x="769765" y="207923"/>
                  <a:pt x="767945" y="215337"/>
                  <a:pt x="761577" y="216263"/>
                </a:cubicBezTo>
                <a:cubicBezTo>
                  <a:pt x="758848" y="214410"/>
                  <a:pt x="764307" y="211630"/>
                  <a:pt x="768855" y="209777"/>
                </a:cubicBezTo>
                <a:cubicBezTo>
                  <a:pt x="771584" y="208850"/>
                  <a:pt x="774086" y="208387"/>
                  <a:pt x="775223" y="208503"/>
                </a:cubicBezTo>
                <a:close/>
                <a:moveTo>
                  <a:pt x="856141" y="199141"/>
                </a:moveTo>
                <a:cubicBezTo>
                  <a:pt x="857600" y="199474"/>
                  <a:pt x="858687" y="200252"/>
                  <a:pt x="858916" y="201586"/>
                </a:cubicBezTo>
                <a:cubicBezTo>
                  <a:pt x="846097" y="205144"/>
                  <a:pt x="846097" y="205144"/>
                  <a:pt x="846097" y="205144"/>
                </a:cubicBezTo>
                <a:cubicBezTo>
                  <a:pt x="844037" y="201142"/>
                  <a:pt x="851763" y="198139"/>
                  <a:pt x="856141" y="199141"/>
                </a:cubicBezTo>
                <a:close/>
                <a:moveTo>
                  <a:pt x="554821" y="178989"/>
                </a:moveTo>
                <a:cubicBezTo>
                  <a:pt x="543850" y="180828"/>
                  <a:pt x="531052" y="193700"/>
                  <a:pt x="537451" y="196458"/>
                </a:cubicBezTo>
                <a:cubicBezTo>
                  <a:pt x="536537" y="194620"/>
                  <a:pt x="530138" y="200136"/>
                  <a:pt x="528309" y="198297"/>
                </a:cubicBezTo>
                <a:cubicBezTo>
                  <a:pt x="532880" y="196458"/>
                  <a:pt x="534709" y="189103"/>
                  <a:pt x="528309" y="191861"/>
                </a:cubicBezTo>
                <a:cubicBezTo>
                  <a:pt x="524652" y="196458"/>
                  <a:pt x="520995" y="193700"/>
                  <a:pt x="513682" y="195539"/>
                </a:cubicBezTo>
                <a:cubicBezTo>
                  <a:pt x="528309" y="190942"/>
                  <a:pt x="548421" y="176231"/>
                  <a:pt x="554821" y="178989"/>
                </a:cubicBezTo>
                <a:close/>
                <a:moveTo>
                  <a:pt x="575723" y="165219"/>
                </a:moveTo>
                <a:cubicBezTo>
                  <a:pt x="577045" y="164978"/>
                  <a:pt x="577945" y="165431"/>
                  <a:pt x="578170" y="167019"/>
                </a:cubicBezTo>
                <a:cubicBezTo>
                  <a:pt x="570969" y="170647"/>
                  <a:pt x="561969" y="177903"/>
                  <a:pt x="559268" y="174275"/>
                </a:cubicBezTo>
                <a:cubicBezTo>
                  <a:pt x="563994" y="172915"/>
                  <a:pt x="571757" y="165941"/>
                  <a:pt x="575723" y="165219"/>
                </a:cubicBezTo>
                <a:close/>
                <a:moveTo>
                  <a:pt x="1587077" y="165117"/>
                </a:moveTo>
                <a:cubicBezTo>
                  <a:pt x="1596861" y="167857"/>
                  <a:pt x="1597751" y="172424"/>
                  <a:pt x="1595082" y="177904"/>
                </a:cubicBezTo>
                <a:cubicBezTo>
                  <a:pt x="1585298" y="174251"/>
                  <a:pt x="1584408" y="169684"/>
                  <a:pt x="1587077" y="165117"/>
                </a:cubicBezTo>
                <a:close/>
                <a:moveTo>
                  <a:pt x="819011" y="146314"/>
                </a:moveTo>
                <a:cubicBezTo>
                  <a:pt x="820717" y="145949"/>
                  <a:pt x="822092" y="145893"/>
                  <a:pt x="822781" y="146342"/>
                </a:cubicBezTo>
                <a:cubicBezTo>
                  <a:pt x="815442" y="148138"/>
                  <a:pt x="809938" y="156221"/>
                  <a:pt x="804435" y="152629"/>
                </a:cubicBezTo>
                <a:cubicBezTo>
                  <a:pt x="805811" y="151282"/>
                  <a:pt x="813894" y="147409"/>
                  <a:pt x="819011" y="146314"/>
                </a:cubicBezTo>
                <a:close/>
                <a:moveTo>
                  <a:pt x="905389" y="144545"/>
                </a:moveTo>
                <a:cubicBezTo>
                  <a:pt x="907207" y="152721"/>
                  <a:pt x="902662" y="151813"/>
                  <a:pt x="909025" y="157263"/>
                </a:cubicBezTo>
                <a:cubicBezTo>
                  <a:pt x="886299" y="159080"/>
                  <a:pt x="877209" y="163623"/>
                  <a:pt x="856302" y="160897"/>
                </a:cubicBezTo>
                <a:cubicBezTo>
                  <a:pt x="851757" y="163623"/>
                  <a:pt x="849938" y="166348"/>
                  <a:pt x="841757" y="168165"/>
                </a:cubicBezTo>
                <a:cubicBezTo>
                  <a:pt x="796306" y="169073"/>
                  <a:pt x="742674" y="173615"/>
                  <a:pt x="685405" y="192692"/>
                </a:cubicBezTo>
                <a:cubicBezTo>
                  <a:pt x="630863" y="211770"/>
                  <a:pt x="585412" y="250832"/>
                  <a:pt x="544506" y="262641"/>
                </a:cubicBezTo>
                <a:cubicBezTo>
                  <a:pt x="537234" y="268091"/>
                  <a:pt x="545415" y="272634"/>
                  <a:pt x="540870" y="278084"/>
                </a:cubicBezTo>
                <a:cubicBezTo>
                  <a:pt x="519053" y="284443"/>
                  <a:pt x="509963" y="304429"/>
                  <a:pt x="488146" y="318055"/>
                </a:cubicBezTo>
                <a:cubicBezTo>
                  <a:pt x="473602" y="327139"/>
                  <a:pt x="454512" y="328956"/>
                  <a:pt x="438150" y="341674"/>
                </a:cubicBezTo>
                <a:cubicBezTo>
                  <a:pt x="422697" y="355301"/>
                  <a:pt x="410879" y="368927"/>
                  <a:pt x="399971" y="382554"/>
                </a:cubicBezTo>
                <a:cubicBezTo>
                  <a:pt x="389063" y="397088"/>
                  <a:pt x="377245" y="411623"/>
                  <a:pt x="360883" y="428883"/>
                </a:cubicBezTo>
                <a:cubicBezTo>
                  <a:pt x="360883" y="429792"/>
                  <a:pt x="360883" y="430700"/>
                  <a:pt x="359974" y="431609"/>
                </a:cubicBezTo>
                <a:cubicBezTo>
                  <a:pt x="368155" y="425250"/>
                  <a:pt x="373609" y="418891"/>
                  <a:pt x="386336" y="408898"/>
                </a:cubicBezTo>
                <a:cubicBezTo>
                  <a:pt x="384517" y="406173"/>
                  <a:pt x="379973" y="414349"/>
                  <a:pt x="378154" y="412532"/>
                </a:cubicBezTo>
                <a:cubicBezTo>
                  <a:pt x="387245" y="402539"/>
                  <a:pt x="395426" y="396180"/>
                  <a:pt x="402698" y="390730"/>
                </a:cubicBezTo>
                <a:cubicBezTo>
                  <a:pt x="409061" y="384370"/>
                  <a:pt x="415425" y="378012"/>
                  <a:pt x="419970" y="368019"/>
                </a:cubicBezTo>
                <a:cubicBezTo>
                  <a:pt x="423606" y="374378"/>
                  <a:pt x="434514" y="362568"/>
                  <a:pt x="439059" y="365293"/>
                </a:cubicBezTo>
                <a:cubicBezTo>
                  <a:pt x="428151" y="375286"/>
                  <a:pt x="414515" y="388004"/>
                  <a:pt x="414515" y="398905"/>
                </a:cubicBezTo>
                <a:cubicBezTo>
                  <a:pt x="425424" y="393455"/>
                  <a:pt x="423606" y="383462"/>
                  <a:pt x="429969" y="383462"/>
                </a:cubicBezTo>
                <a:cubicBezTo>
                  <a:pt x="423606" y="396180"/>
                  <a:pt x="415425" y="402539"/>
                  <a:pt x="406334" y="408898"/>
                </a:cubicBezTo>
                <a:cubicBezTo>
                  <a:pt x="397244" y="415257"/>
                  <a:pt x="387245" y="422524"/>
                  <a:pt x="377245" y="434334"/>
                </a:cubicBezTo>
                <a:cubicBezTo>
                  <a:pt x="378154" y="436151"/>
                  <a:pt x="379973" y="436151"/>
                  <a:pt x="381790" y="436151"/>
                </a:cubicBezTo>
                <a:cubicBezTo>
                  <a:pt x="376336" y="445235"/>
                  <a:pt x="365428" y="451594"/>
                  <a:pt x="358156" y="457953"/>
                </a:cubicBezTo>
                <a:cubicBezTo>
                  <a:pt x="356338" y="460679"/>
                  <a:pt x="353611" y="463404"/>
                  <a:pt x="351793" y="466129"/>
                </a:cubicBezTo>
                <a:cubicBezTo>
                  <a:pt x="353611" y="465221"/>
                  <a:pt x="354520" y="464312"/>
                  <a:pt x="356338" y="464312"/>
                </a:cubicBezTo>
                <a:cubicBezTo>
                  <a:pt x="354520" y="467946"/>
                  <a:pt x="352702" y="471580"/>
                  <a:pt x="350884" y="475213"/>
                </a:cubicBezTo>
                <a:cubicBezTo>
                  <a:pt x="352702" y="474305"/>
                  <a:pt x="353611" y="473397"/>
                  <a:pt x="355429" y="473397"/>
                </a:cubicBezTo>
                <a:cubicBezTo>
                  <a:pt x="352702" y="476122"/>
                  <a:pt x="351793" y="477939"/>
                  <a:pt x="349975" y="479755"/>
                </a:cubicBezTo>
                <a:cubicBezTo>
                  <a:pt x="349066" y="481572"/>
                  <a:pt x="349066" y="483389"/>
                  <a:pt x="349975" y="485206"/>
                </a:cubicBezTo>
                <a:cubicBezTo>
                  <a:pt x="363610" y="477030"/>
                  <a:pt x="376336" y="473397"/>
                  <a:pt x="389063" y="470671"/>
                </a:cubicBezTo>
                <a:cubicBezTo>
                  <a:pt x="390881" y="467946"/>
                  <a:pt x="392699" y="465221"/>
                  <a:pt x="393608" y="462495"/>
                </a:cubicBezTo>
                <a:cubicBezTo>
                  <a:pt x="397244" y="465221"/>
                  <a:pt x="397244" y="465221"/>
                  <a:pt x="397244" y="465221"/>
                </a:cubicBezTo>
                <a:cubicBezTo>
                  <a:pt x="394517" y="467037"/>
                  <a:pt x="393608" y="468855"/>
                  <a:pt x="392699" y="469763"/>
                </a:cubicBezTo>
                <a:cubicBezTo>
                  <a:pt x="394517" y="468855"/>
                  <a:pt x="396335" y="468855"/>
                  <a:pt x="398153" y="468855"/>
                </a:cubicBezTo>
                <a:cubicBezTo>
                  <a:pt x="399062" y="467946"/>
                  <a:pt x="399971" y="467037"/>
                  <a:pt x="400880" y="466129"/>
                </a:cubicBezTo>
                <a:cubicBezTo>
                  <a:pt x="399062" y="464312"/>
                  <a:pt x="401789" y="457045"/>
                  <a:pt x="404516" y="461587"/>
                </a:cubicBezTo>
                <a:lnTo>
                  <a:pt x="403009" y="466860"/>
                </a:lnTo>
                <a:lnTo>
                  <a:pt x="402698" y="467037"/>
                </a:lnTo>
                <a:cubicBezTo>
                  <a:pt x="402698" y="467946"/>
                  <a:pt x="402698" y="467946"/>
                  <a:pt x="402698" y="467946"/>
                </a:cubicBezTo>
                <a:lnTo>
                  <a:pt x="403009" y="466860"/>
                </a:lnTo>
                <a:lnTo>
                  <a:pt x="415425" y="459770"/>
                </a:lnTo>
                <a:cubicBezTo>
                  <a:pt x="419061" y="456136"/>
                  <a:pt x="419970" y="449777"/>
                  <a:pt x="423606" y="445235"/>
                </a:cubicBezTo>
                <a:cubicBezTo>
                  <a:pt x="428151" y="439785"/>
                  <a:pt x="440877" y="439785"/>
                  <a:pt x="444513" y="446144"/>
                </a:cubicBezTo>
                <a:cubicBezTo>
                  <a:pt x="445422" y="448869"/>
                  <a:pt x="446331" y="450686"/>
                  <a:pt x="447240" y="452503"/>
                </a:cubicBezTo>
                <a:cubicBezTo>
                  <a:pt x="450876" y="450686"/>
                  <a:pt x="455422" y="447961"/>
                  <a:pt x="459058" y="445235"/>
                </a:cubicBezTo>
                <a:cubicBezTo>
                  <a:pt x="458149" y="437968"/>
                  <a:pt x="459058" y="430700"/>
                  <a:pt x="461785" y="422524"/>
                </a:cubicBezTo>
                <a:cubicBezTo>
                  <a:pt x="462694" y="421616"/>
                  <a:pt x="466330" y="421616"/>
                  <a:pt x="468148" y="421616"/>
                </a:cubicBezTo>
                <a:cubicBezTo>
                  <a:pt x="469057" y="421616"/>
                  <a:pt x="470875" y="422524"/>
                  <a:pt x="470875" y="423433"/>
                </a:cubicBezTo>
                <a:cubicBezTo>
                  <a:pt x="470875" y="423433"/>
                  <a:pt x="470875" y="424341"/>
                  <a:pt x="470875" y="424341"/>
                </a:cubicBezTo>
                <a:cubicBezTo>
                  <a:pt x="477238" y="421616"/>
                  <a:pt x="483601" y="418891"/>
                  <a:pt x="485420" y="410715"/>
                </a:cubicBezTo>
                <a:cubicBezTo>
                  <a:pt x="487237" y="413440"/>
                  <a:pt x="488146" y="415257"/>
                  <a:pt x="487237" y="417074"/>
                </a:cubicBezTo>
                <a:cubicBezTo>
                  <a:pt x="482692" y="420708"/>
                  <a:pt x="478147" y="423433"/>
                  <a:pt x="472693" y="428883"/>
                </a:cubicBezTo>
                <a:cubicBezTo>
                  <a:pt x="472693" y="428883"/>
                  <a:pt x="472693" y="429792"/>
                  <a:pt x="471784" y="429792"/>
                </a:cubicBezTo>
                <a:cubicBezTo>
                  <a:pt x="469966" y="432517"/>
                  <a:pt x="468148" y="435243"/>
                  <a:pt x="467239" y="437968"/>
                </a:cubicBezTo>
                <a:cubicBezTo>
                  <a:pt x="479965" y="426158"/>
                  <a:pt x="491783" y="416165"/>
                  <a:pt x="502691" y="408898"/>
                </a:cubicBezTo>
                <a:cubicBezTo>
                  <a:pt x="505418" y="407081"/>
                  <a:pt x="508145" y="406173"/>
                  <a:pt x="510872" y="404356"/>
                </a:cubicBezTo>
                <a:cubicBezTo>
                  <a:pt x="509963" y="404356"/>
                  <a:pt x="509963" y="403448"/>
                  <a:pt x="509054" y="403448"/>
                </a:cubicBezTo>
                <a:cubicBezTo>
                  <a:pt x="509963" y="402539"/>
                  <a:pt x="510872" y="401630"/>
                  <a:pt x="511781" y="400722"/>
                </a:cubicBezTo>
                <a:cubicBezTo>
                  <a:pt x="511781" y="401630"/>
                  <a:pt x="512690" y="401630"/>
                  <a:pt x="513599" y="402539"/>
                </a:cubicBezTo>
                <a:cubicBezTo>
                  <a:pt x="521780" y="397997"/>
                  <a:pt x="529962" y="394363"/>
                  <a:pt x="537234" y="390730"/>
                </a:cubicBezTo>
                <a:cubicBezTo>
                  <a:pt x="539961" y="388004"/>
                  <a:pt x="542688" y="385279"/>
                  <a:pt x="544506" y="382554"/>
                </a:cubicBezTo>
                <a:cubicBezTo>
                  <a:pt x="547233" y="380737"/>
                  <a:pt x="550869" y="378920"/>
                  <a:pt x="553596" y="377103"/>
                </a:cubicBezTo>
                <a:cubicBezTo>
                  <a:pt x="599957" y="335315"/>
                  <a:pt x="659952" y="294436"/>
                  <a:pt x="726311" y="264458"/>
                </a:cubicBezTo>
                <a:cubicBezTo>
                  <a:pt x="799033" y="231754"/>
                  <a:pt x="876300" y="210862"/>
                  <a:pt x="940841" y="204502"/>
                </a:cubicBezTo>
                <a:cubicBezTo>
                  <a:pt x="956294" y="197235"/>
                  <a:pt x="969930" y="191784"/>
                  <a:pt x="985383" y="189059"/>
                </a:cubicBezTo>
                <a:cubicBezTo>
                  <a:pt x="1000837" y="185425"/>
                  <a:pt x="1017199" y="183608"/>
                  <a:pt x="1036289" y="183608"/>
                </a:cubicBezTo>
                <a:cubicBezTo>
                  <a:pt x="1056287" y="165440"/>
                  <a:pt x="1096284" y="162714"/>
                  <a:pt x="1134464" y="164532"/>
                </a:cubicBezTo>
                <a:cubicBezTo>
                  <a:pt x="1144463" y="165440"/>
                  <a:pt x="1153553" y="165440"/>
                  <a:pt x="1162643" y="166348"/>
                </a:cubicBezTo>
                <a:cubicBezTo>
                  <a:pt x="1171733" y="167256"/>
                  <a:pt x="1180824" y="168165"/>
                  <a:pt x="1189914" y="168165"/>
                </a:cubicBezTo>
                <a:cubicBezTo>
                  <a:pt x="1206276" y="169073"/>
                  <a:pt x="1220821" y="168165"/>
                  <a:pt x="1231729" y="164532"/>
                </a:cubicBezTo>
                <a:cubicBezTo>
                  <a:pt x="1250819" y="187242"/>
                  <a:pt x="1311723" y="181792"/>
                  <a:pt x="1333540" y="173615"/>
                </a:cubicBezTo>
                <a:cubicBezTo>
                  <a:pt x="1336267" y="181792"/>
                  <a:pt x="1345357" y="186333"/>
                  <a:pt x="1356266" y="187242"/>
                </a:cubicBezTo>
                <a:cubicBezTo>
                  <a:pt x="1367174" y="189059"/>
                  <a:pt x="1378991" y="189059"/>
                  <a:pt x="1388990" y="188151"/>
                </a:cubicBezTo>
                <a:cubicBezTo>
                  <a:pt x="1389900" y="184517"/>
                  <a:pt x="1374446" y="178158"/>
                  <a:pt x="1389900" y="181792"/>
                </a:cubicBezTo>
                <a:cubicBezTo>
                  <a:pt x="1398081" y="182700"/>
                  <a:pt x="1397172" y="186333"/>
                  <a:pt x="1400808" y="188151"/>
                </a:cubicBezTo>
                <a:cubicBezTo>
                  <a:pt x="1408080" y="184517"/>
                  <a:pt x="1418079" y="182700"/>
                  <a:pt x="1422624" y="177249"/>
                </a:cubicBezTo>
                <a:cubicBezTo>
                  <a:pt x="1437169" y="179066"/>
                  <a:pt x="1437169" y="184517"/>
                  <a:pt x="1451713" y="186333"/>
                </a:cubicBezTo>
                <a:cubicBezTo>
                  <a:pt x="1448986" y="180883"/>
                  <a:pt x="1448077" y="175432"/>
                  <a:pt x="1439896" y="171799"/>
                </a:cubicBezTo>
                <a:cubicBezTo>
                  <a:pt x="1419897" y="164532"/>
                  <a:pt x="1415352" y="169982"/>
                  <a:pt x="1404444" y="170890"/>
                </a:cubicBezTo>
                <a:cubicBezTo>
                  <a:pt x="1406262" y="165440"/>
                  <a:pt x="1412625" y="165440"/>
                  <a:pt x="1402626" y="160897"/>
                </a:cubicBezTo>
                <a:cubicBezTo>
                  <a:pt x="1394445" y="173615"/>
                  <a:pt x="1378082" y="152721"/>
                  <a:pt x="1366265" y="163623"/>
                </a:cubicBezTo>
                <a:cubicBezTo>
                  <a:pt x="1373537" y="164532"/>
                  <a:pt x="1378991" y="167256"/>
                  <a:pt x="1380809" y="170890"/>
                </a:cubicBezTo>
                <a:cubicBezTo>
                  <a:pt x="1366265" y="165440"/>
                  <a:pt x="1348993" y="160897"/>
                  <a:pt x="1336267" y="156355"/>
                </a:cubicBezTo>
                <a:cubicBezTo>
                  <a:pt x="1340812" y="157263"/>
                  <a:pt x="1346266" y="157263"/>
                  <a:pt x="1340812" y="154538"/>
                </a:cubicBezTo>
                <a:cubicBezTo>
                  <a:pt x="1409898" y="151813"/>
                  <a:pt x="1474439" y="164532"/>
                  <a:pt x="1535343" y="186333"/>
                </a:cubicBezTo>
                <a:cubicBezTo>
                  <a:pt x="1596248" y="207227"/>
                  <a:pt x="1654426" y="237205"/>
                  <a:pt x="1711694" y="273542"/>
                </a:cubicBezTo>
                <a:cubicBezTo>
                  <a:pt x="1720785" y="271725"/>
                  <a:pt x="1734420" y="278084"/>
                  <a:pt x="1747147" y="283535"/>
                </a:cubicBezTo>
                <a:cubicBezTo>
                  <a:pt x="1777144" y="308971"/>
                  <a:pt x="1800779" y="325322"/>
                  <a:pt x="1795325" y="350759"/>
                </a:cubicBezTo>
                <a:cubicBezTo>
                  <a:pt x="1758055" y="323506"/>
                  <a:pt x="1729875" y="298070"/>
                  <a:pt x="1663516" y="264458"/>
                </a:cubicBezTo>
                <a:cubicBezTo>
                  <a:pt x="1647154" y="262641"/>
                  <a:pt x="1632609" y="265366"/>
                  <a:pt x="1624428" y="275359"/>
                </a:cubicBezTo>
                <a:cubicBezTo>
                  <a:pt x="1673515" y="307154"/>
                  <a:pt x="1734420" y="326231"/>
                  <a:pt x="1776235" y="364385"/>
                </a:cubicBezTo>
                <a:cubicBezTo>
                  <a:pt x="1782598" y="369836"/>
                  <a:pt x="1783508" y="373469"/>
                  <a:pt x="1788962" y="378920"/>
                </a:cubicBezTo>
                <a:cubicBezTo>
                  <a:pt x="1825322" y="407081"/>
                  <a:pt x="1846230" y="417982"/>
                  <a:pt x="1871683" y="437059"/>
                </a:cubicBezTo>
                <a:cubicBezTo>
                  <a:pt x="1920770" y="474305"/>
                  <a:pt x="1962586" y="526085"/>
                  <a:pt x="2002583" y="572414"/>
                </a:cubicBezTo>
                <a:cubicBezTo>
                  <a:pt x="2010764" y="582407"/>
                  <a:pt x="2027126" y="586948"/>
                  <a:pt x="2028944" y="604209"/>
                </a:cubicBezTo>
                <a:cubicBezTo>
                  <a:pt x="2016218" y="592399"/>
                  <a:pt x="2004401" y="579682"/>
                  <a:pt x="1993492" y="566963"/>
                </a:cubicBezTo>
                <a:cubicBezTo>
                  <a:pt x="1983493" y="555154"/>
                  <a:pt x="1973494" y="543345"/>
                  <a:pt x="1967131" y="532443"/>
                </a:cubicBezTo>
                <a:cubicBezTo>
                  <a:pt x="1953495" y="521543"/>
                  <a:pt x="1935315" y="507008"/>
                  <a:pt x="1918043" y="489748"/>
                </a:cubicBezTo>
                <a:cubicBezTo>
                  <a:pt x="1899863" y="474305"/>
                  <a:pt x="1881682" y="457045"/>
                  <a:pt x="1865320" y="443418"/>
                </a:cubicBezTo>
                <a:cubicBezTo>
                  <a:pt x="1856230" y="438876"/>
                  <a:pt x="1848048" y="433426"/>
                  <a:pt x="1839867" y="427975"/>
                </a:cubicBezTo>
                <a:cubicBezTo>
                  <a:pt x="1831686" y="423433"/>
                  <a:pt x="1823505" y="417982"/>
                  <a:pt x="1815323" y="412532"/>
                </a:cubicBezTo>
                <a:cubicBezTo>
                  <a:pt x="1800779" y="401630"/>
                  <a:pt x="1785325" y="391638"/>
                  <a:pt x="1770781" y="380737"/>
                </a:cubicBezTo>
                <a:cubicBezTo>
                  <a:pt x="1739874" y="358934"/>
                  <a:pt x="1707149" y="336224"/>
                  <a:pt x="1661698" y="316238"/>
                </a:cubicBezTo>
                <a:cubicBezTo>
                  <a:pt x="1651699" y="324414"/>
                  <a:pt x="1642609" y="317146"/>
                  <a:pt x="1628064" y="310788"/>
                </a:cubicBezTo>
                <a:cubicBezTo>
                  <a:pt x="1622610" y="323506"/>
                  <a:pt x="1609884" y="322597"/>
                  <a:pt x="1593521" y="317146"/>
                </a:cubicBezTo>
                <a:cubicBezTo>
                  <a:pt x="1585340" y="309879"/>
                  <a:pt x="1602611" y="311696"/>
                  <a:pt x="1594430" y="305337"/>
                </a:cubicBezTo>
                <a:cubicBezTo>
                  <a:pt x="1583522" y="304429"/>
                  <a:pt x="1572614" y="304429"/>
                  <a:pt x="1568068" y="312605"/>
                </a:cubicBezTo>
                <a:cubicBezTo>
                  <a:pt x="1576250" y="316238"/>
                  <a:pt x="1585340" y="321689"/>
                  <a:pt x="1591703" y="320780"/>
                </a:cubicBezTo>
                <a:cubicBezTo>
                  <a:pt x="1583522" y="328956"/>
                  <a:pt x="1565341" y="318963"/>
                  <a:pt x="1559887" y="330773"/>
                </a:cubicBezTo>
                <a:cubicBezTo>
                  <a:pt x="1575340" y="338949"/>
                  <a:pt x="1588976" y="348942"/>
                  <a:pt x="1602611" y="358026"/>
                </a:cubicBezTo>
                <a:cubicBezTo>
                  <a:pt x="1616247" y="368019"/>
                  <a:pt x="1628973" y="378012"/>
                  <a:pt x="1641699" y="388004"/>
                </a:cubicBezTo>
                <a:cubicBezTo>
                  <a:pt x="1666243" y="407990"/>
                  <a:pt x="1691696" y="427067"/>
                  <a:pt x="1719876" y="443418"/>
                </a:cubicBezTo>
                <a:cubicBezTo>
                  <a:pt x="1730784" y="443418"/>
                  <a:pt x="1739874" y="438876"/>
                  <a:pt x="1750783" y="441601"/>
                </a:cubicBezTo>
                <a:cubicBezTo>
                  <a:pt x="1751692" y="453411"/>
                  <a:pt x="1728057" y="442510"/>
                  <a:pt x="1719876" y="448869"/>
                </a:cubicBezTo>
                <a:cubicBezTo>
                  <a:pt x="1726239" y="457953"/>
                  <a:pt x="1735329" y="466129"/>
                  <a:pt x="1743511" y="475213"/>
                </a:cubicBezTo>
                <a:cubicBezTo>
                  <a:pt x="1746238" y="477939"/>
                  <a:pt x="1748964" y="480664"/>
                  <a:pt x="1750783" y="483389"/>
                </a:cubicBezTo>
                <a:cubicBezTo>
                  <a:pt x="1751692" y="484298"/>
                  <a:pt x="1752601" y="484298"/>
                  <a:pt x="1752601" y="484298"/>
                </a:cubicBezTo>
                <a:cubicBezTo>
                  <a:pt x="1763509" y="487023"/>
                  <a:pt x="1776235" y="490657"/>
                  <a:pt x="1780780" y="501558"/>
                </a:cubicBezTo>
                <a:cubicBezTo>
                  <a:pt x="1781689" y="503375"/>
                  <a:pt x="1782598" y="505191"/>
                  <a:pt x="1783508" y="507008"/>
                </a:cubicBezTo>
                <a:cubicBezTo>
                  <a:pt x="1791689" y="513367"/>
                  <a:pt x="1799870" y="519726"/>
                  <a:pt x="1806233" y="526085"/>
                </a:cubicBezTo>
                <a:cubicBezTo>
                  <a:pt x="1806233" y="526085"/>
                  <a:pt x="1807142" y="526085"/>
                  <a:pt x="1807142" y="526085"/>
                </a:cubicBezTo>
                <a:cubicBezTo>
                  <a:pt x="1808051" y="527902"/>
                  <a:pt x="1808960" y="528810"/>
                  <a:pt x="1809869" y="528810"/>
                </a:cubicBezTo>
                <a:cubicBezTo>
                  <a:pt x="1810778" y="530627"/>
                  <a:pt x="1812596" y="531535"/>
                  <a:pt x="1813505" y="533352"/>
                </a:cubicBezTo>
                <a:cubicBezTo>
                  <a:pt x="1822596" y="539711"/>
                  <a:pt x="1833504" y="539711"/>
                  <a:pt x="1845321" y="539711"/>
                </a:cubicBezTo>
                <a:cubicBezTo>
                  <a:pt x="1848957" y="539711"/>
                  <a:pt x="1850775" y="542437"/>
                  <a:pt x="1851684" y="546070"/>
                </a:cubicBezTo>
                <a:cubicBezTo>
                  <a:pt x="1852593" y="547887"/>
                  <a:pt x="1853503" y="550612"/>
                  <a:pt x="1855320" y="551521"/>
                </a:cubicBezTo>
                <a:cubicBezTo>
                  <a:pt x="1858957" y="556062"/>
                  <a:pt x="1861684" y="562421"/>
                  <a:pt x="1868047" y="555154"/>
                </a:cubicBezTo>
                <a:cubicBezTo>
                  <a:pt x="1874410" y="556971"/>
                  <a:pt x="1878046" y="561513"/>
                  <a:pt x="1879864" y="566963"/>
                </a:cubicBezTo>
                <a:cubicBezTo>
                  <a:pt x="1883500" y="576048"/>
                  <a:pt x="1888954" y="582407"/>
                  <a:pt x="1899863" y="582407"/>
                </a:cubicBezTo>
                <a:cubicBezTo>
                  <a:pt x="1902590" y="581499"/>
                  <a:pt x="1905317" y="582407"/>
                  <a:pt x="1906226" y="584223"/>
                </a:cubicBezTo>
                <a:cubicBezTo>
                  <a:pt x="1914407" y="592399"/>
                  <a:pt x="1926225" y="597850"/>
                  <a:pt x="1929861" y="609660"/>
                </a:cubicBezTo>
                <a:cubicBezTo>
                  <a:pt x="1930769" y="613747"/>
                  <a:pt x="1932815" y="615337"/>
                  <a:pt x="1935315" y="616018"/>
                </a:cubicBezTo>
                <a:lnTo>
                  <a:pt x="1943364" y="616912"/>
                </a:lnTo>
                <a:lnTo>
                  <a:pt x="1943541" y="617089"/>
                </a:lnTo>
                <a:lnTo>
                  <a:pt x="1943541" y="617056"/>
                </a:lnTo>
                <a:lnTo>
                  <a:pt x="1944519" y="619879"/>
                </a:lnTo>
                <a:cubicBezTo>
                  <a:pt x="1944859" y="620788"/>
                  <a:pt x="1945314" y="621468"/>
                  <a:pt x="1946223" y="621468"/>
                </a:cubicBezTo>
                <a:cubicBezTo>
                  <a:pt x="1963495" y="626919"/>
                  <a:pt x="1976221" y="637820"/>
                  <a:pt x="1988038" y="650538"/>
                </a:cubicBezTo>
                <a:cubicBezTo>
                  <a:pt x="1994401" y="656897"/>
                  <a:pt x="2000764" y="663256"/>
                  <a:pt x="2009855" y="666890"/>
                </a:cubicBezTo>
                <a:cubicBezTo>
                  <a:pt x="2022581" y="672340"/>
                  <a:pt x="2037126" y="676882"/>
                  <a:pt x="2034398" y="695959"/>
                </a:cubicBezTo>
                <a:cubicBezTo>
                  <a:pt x="2034398" y="697776"/>
                  <a:pt x="2038034" y="701410"/>
                  <a:pt x="2040762" y="704135"/>
                </a:cubicBezTo>
                <a:cubicBezTo>
                  <a:pt x="2045307" y="707769"/>
                  <a:pt x="2048943" y="712311"/>
                  <a:pt x="2053488" y="715945"/>
                </a:cubicBezTo>
                <a:cubicBezTo>
                  <a:pt x="2056215" y="717761"/>
                  <a:pt x="2058033" y="722304"/>
                  <a:pt x="2061669" y="717761"/>
                </a:cubicBezTo>
                <a:cubicBezTo>
                  <a:pt x="2064396" y="715036"/>
                  <a:pt x="2070759" y="713219"/>
                  <a:pt x="2065305" y="706861"/>
                </a:cubicBezTo>
                <a:cubicBezTo>
                  <a:pt x="2064396" y="705043"/>
                  <a:pt x="2063487" y="703226"/>
                  <a:pt x="2063487" y="700502"/>
                </a:cubicBezTo>
                <a:cubicBezTo>
                  <a:pt x="2063487" y="698684"/>
                  <a:pt x="2064396" y="696868"/>
                  <a:pt x="2065305" y="695050"/>
                </a:cubicBezTo>
                <a:cubicBezTo>
                  <a:pt x="2066214" y="695050"/>
                  <a:pt x="2067123" y="695959"/>
                  <a:pt x="2068032" y="696868"/>
                </a:cubicBezTo>
                <a:cubicBezTo>
                  <a:pt x="2076214" y="702318"/>
                  <a:pt x="2080759" y="710494"/>
                  <a:pt x="2079850" y="719578"/>
                </a:cubicBezTo>
                <a:cubicBezTo>
                  <a:pt x="2079850" y="724121"/>
                  <a:pt x="2078032" y="726846"/>
                  <a:pt x="2081668" y="730479"/>
                </a:cubicBezTo>
                <a:cubicBezTo>
                  <a:pt x="2088031" y="735930"/>
                  <a:pt x="2092576" y="743197"/>
                  <a:pt x="2102575" y="742288"/>
                </a:cubicBezTo>
                <a:cubicBezTo>
                  <a:pt x="2113484" y="742288"/>
                  <a:pt x="2105302" y="748647"/>
                  <a:pt x="2106212" y="752281"/>
                </a:cubicBezTo>
                <a:cubicBezTo>
                  <a:pt x="2108029" y="759549"/>
                  <a:pt x="2112575" y="769542"/>
                  <a:pt x="2118029" y="772267"/>
                </a:cubicBezTo>
                <a:cubicBezTo>
                  <a:pt x="2124392" y="775900"/>
                  <a:pt x="2128937" y="780442"/>
                  <a:pt x="2132573" y="784985"/>
                </a:cubicBezTo>
                <a:cubicBezTo>
                  <a:pt x="2130755" y="778625"/>
                  <a:pt x="2128937" y="771359"/>
                  <a:pt x="2126210" y="764999"/>
                </a:cubicBezTo>
                <a:cubicBezTo>
                  <a:pt x="2112575" y="725937"/>
                  <a:pt x="2078032" y="683242"/>
                  <a:pt x="2063487" y="644180"/>
                </a:cubicBezTo>
                <a:cubicBezTo>
                  <a:pt x="2046216" y="638729"/>
                  <a:pt x="2059851" y="632370"/>
                  <a:pt x="2040762" y="618743"/>
                </a:cubicBezTo>
                <a:cubicBezTo>
                  <a:pt x="2043489" y="613293"/>
                  <a:pt x="2046216" y="604209"/>
                  <a:pt x="2051670" y="606934"/>
                </a:cubicBezTo>
                <a:cubicBezTo>
                  <a:pt x="2054397" y="606026"/>
                  <a:pt x="2057124" y="607843"/>
                  <a:pt x="2059851" y="610568"/>
                </a:cubicBezTo>
                <a:cubicBezTo>
                  <a:pt x="2068032" y="632370"/>
                  <a:pt x="2081668" y="645088"/>
                  <a:pt x="2087122" y="665981"/>
                </a:cubicBezTo>
                <a:cubicBezTo>
                  <a:pt x="2128028" y="707769"/>
                  <a:pt x="2151663" y="758640"/>
                  <a:pt x="2168934" y="812237"/>
                </a:cubicBezTo>
                <a:lnTo>
                  <a:pt x="2173141" y="813078"/>
                </a:lnTo>
                <a:lnTo>
                  <a:pt x="2173141" y="813333"/>
                </a:lnTo>
                <a:lnTo>
                  <a:pt x="2173354" y="813120"/>
                </a:lnTo>
                <a:lnTo>
                  <a:pt x="2173479" y="813146"/>
                </a:lnTo>
                <a:cubicBezTo>
                  <a:pt x="2173479" y="814963"/>
                  <a:pt x="2172570" y="816779"/>
                  <a:pt x="2170752" y="817688"/>
                </a:cubicBezTo>
                <a:cubicBezTo>
                  <a:pt x="2170752" y="818596"/>
                  <a:pt x="2171661" y="820413"/>
                  <a:pt x="2171661" y="821321"/>
                </a:cubicBezTo>
                <a:cubicBezTo>
                  <a:pt x="2173479" y="826772"/>
                  <a:pt x="2174388" y="831315"/>
                  <a:pt x="2176206" y="836765"/>
                </a:cubicBezTo>
                <a:cubicBezTo>
                  <a:pt x="2178934" y="838581"/>
                  <a:pt x="2181660" y="840398"/>
                  <a:pt x="2185297" y="842215"/>
                </a:cubicBezTo>
                <a:cubicBezTo>
                  <a:pt x="2190751" y="844940"/>
                  <a:pt x="2195296" y="850390"/>
                  <a:pt x="2195296" y="858567"/>
                </a:cubicBezTo>
                <a:cubicBezTo>
                  <a:pt x="2195296" y="882186"/>
                  <a:pt x="2196205" y="882186"/>
                  <a:pt x="2217112" y="893996"/>
                </a:cubicBezTo>
                <a:cubicBezTo>
                  <a:pt x="2218931" y="894903"/>
                  <a:pt x="2220749" y="895812"/>
                  <a:pt x="2222567" y="896721"/>
                </a:cubicBezTo>
                <a:cubicBezTo>
                  <a:pt x="2223476" y="900354"/>
                  <a:pt x="2225294" y="903079"/>
                  <a:pt x="2229839" y="903079"/>
                </a:cubicBezTo>
                <a:cubicBezTo>
                  <a:pt x="2228930" y="908531"/>
                  <a:pt x="2220749" y="913980"/>
                  <a:pt x="2229839" y="920339"/>
                </a:cubicBezTo>
                <a:cubicBezTo>
                  <a:pt x="2234384" y="923065"/>
                  <a:pt x="2238929" y="928515"/>
                  <a:pt x="2241656" y="933057"/>
                </a:cubicBezTo>
                <a:cubicBezTo>
                  <a:pt x="2242565" y="934875"/>
                  <a:pt x="2244383" y="936691"/>
                  <a:pt x="2245292" y="938508"/>
                </a:cubicBezTo>
                <a:cubicBezTo>
                  <a:pt x="2245292" y="937600"/>
                  <a:pt x="2245292" y="937600"/>
                  <a:pt x="2246201" y="936691"/>
                </a:cubicBezTo>
                <a:cubicBezTo>
                  <a:pt x="2246201" y="937600"/>
                  <a:pt x="2247110" y="939416"/>
                  <a:pt x="2247110" y="941233"/>
                </a:cubicBezTo>
                <a:cubicBezTo>
                  <a:pt x="2248928" y="943958"/>
                  <a:pt x="2251655" y="945775"/>
                  <a:pt x="2254382" y="947592"/>
                </a:cubicBezTo>
                <a:cubicBezTo>
                  <a:pt x="2261655" y="951226"/>
                  <a:pt x="2255292" y="957585"/>
                  <a:pt x="2252564" y="962128"/>
                </a:cubicBezTo>
                <a:cubicBezTo>
                  <a:pt x="2263473" y="974845"/>
                  <a:pt x="2252564" y="994831"/>
                  <a:pt x="2265291" y="1007548"/>
                </a:cubicBezTo>
                <a:cubicBezTo>
                  <a:pt x="2265291" y="1016633"/>
                  <a:pt x="2263473" y="1026625"/>
                  <a:pt x="2266200" y="1034800"/>
                </a:cubicBezTo>
                <a:cubicBezTo>
                  <a:pt x="2268018" y="1044793"/>
                  <a:pt x="2273472" y="1053877"/>
                  <a:pt x="2271654" y="1064778"/>
                </a:cubicBezTo>
                <a:cubicBezTo>
                  <a:pt x="2270745" y="1072953"/>
                  <a:pt x="2275290" y="1077496"/>
                  <a:pt x="2282562" y="1080221"/>
                </a:cubicBezTo>
                <a:cubicBezTo>
                  <a:pt x="2284380" y="1080221"/>
                  <a:pt x="2286198" y="1084763"/>
                  <a:pt x="2285289" y="1085671"/>
                </a:cubicBezTo>
                <a:cubicBezTo>
                  <a:pt x="2279835" y="1092939"/>
                  <a:pt x="2283471" y="1100206"/>
                  <a:pt x="2285289" y="1107475"/>
                </a:cubicBezTo>
                <a:cubicBezTo>
                  <a:pt x="2276199" y="1118376"/>
                  <a:pt x="2278926" y="1132005"/>
                  <a:pt x="2278926" y="1143815"/>
                </a:cubicBezTo>
                <a:cubicBezTo>
                  <a:pt x="2279835" y="1156532"/>
                  <a:pt x="2275290" y="1169249"/>
                  <a:pt x="2285289" y="1181058"/>
                </a:cubicBezTo>
                <a:cubicBezTo>
                  <a:pt x="2287107" y="1182875"/>
                  <a:pt x="2285289" y="1187418"/>
                  <a:pt x="2281653" y="1189234"/>
                </a:cubicBezTo>
                <a:cubicBezTo>
                  <a:pt x="2277108" y="1191050"/>
                  <a:pt x="2272563" y="1191959"/>
                  <a:pt x="2272563" y="1198319"/>
                </a:cubicBezTo>
                <a:cubicBezTo>
                  <a:pt x="2272563" y="1202860"/>
                  <a:pt x="2272563" y="1207402"/>
                  <a:pt x="2272563" y="1211942"/>
                </a:cubicBezTo>
                <a:cubicBezTo>
                  <a:pt x="2271654" y="1231018"/>
                  <a:pt x="2275290" y="1251004"/>
                  <a:pt x="2265291" y="1269172"/>
                </a:cubicBezTo>
                <a:cubicBezTo>
                  <a:pt x="2264382" y="1271897"/>
                  <a:pt x="2266200" y="1276439"/>
                  <a:pt x="2267109" y="1279165"/>
                </a:cubicBezTo>
                <a:cubicBezTo>
                  <a:pt x="2268018" y="1281890"/>
                  <a:pt x="2271654" y="1283707"/>
                  <a:pt x="2268927" y="1288249"/>
                </a:cubicBezTo>
                <a:cubicBezTo>
                  <a:pt x="2263473" y="1293700"/>
                  <a:pt x="2264382" y="1300967"/>
                  <a:pt x="2265291" y="1307326"/>
                </a:cubicBezTo>
                <a:cubicBezTo>
                  <a:pt x="2266200" y="1322769"/>
                  <a:pt x="2266200" y="1329128"/>
                  <a:pt x="2262564" y="1334579"/>
                </a:cubicBezTo>
                <a:cubicBezTo>
                  <a:pt x="2258018" y="1343663"/>
                  <a:pt x="2253473" y="1353656"/>
                  <a:pt x="2245292" y="1360014"/>
                </a:cubicBezTo>
                <a:cubicBezTo>
                  <a:pt x="2241656" y="1362740"/>
                  <a:pt x="2238020" y="1367282"/>
                  <a:pt x="2238020" y="1371824"/>
                </a:cubicBezTo>
                <a:cubicBezTo>
                  <a:pt x="2237111" y="1381817"/>
                  <a:pt x="2235293" y="1391810"/>
                  <a:pt x="2229839" y="1400894"/>
                </a:cubicBezTo>
                <a:cubicBezTo>
                  <a:pt x="2232566" y="1419062"/>
                  <a:pt x="2223476" y="1434506"/>
                  <a:pt x="2216204" y="1449040"/>
                </a:cubicBezTo>
                <a:cubicBezTo>
                  <a:pt x="2214385" y="1450857"/>
                  <a:pt x="2212568" y="1454491"/>
                  <a:pt x="2212568" y="1454491"/>
                </a:cubicBezTo>
                <a:cubicBezTo>
                  <a:pt x="2198932" y="1450857"/>
                  <a:pt x="2197114" y="1465392"/>
                  <a:pt x="2188933" y="1469026"/>
                </a:cubicBezTo>
                <a:cubicBezTo>
                  <a:pt x="2180751" y="1473568"/>
                  <a:pt x="2171661" y="1478110"/>
                  <a:pt x="2163480" y="1481744"/>
                </a:cubicBezTo>
                <a:cubicBezTo>
                  <a:pt x="2161662" y="1485377"/>
                  <a:pt x="2159844" y="1489919"/>
                  <a:pt x="2158935" y="1493553"/>
                </a:cubicBezTo>
                <a:cubicBezTo>
                  <a:pt x="2158935" y="1494461"/>
                  <a:pt x="2158935" y="1495370"/>
                  <a:pt x="2157117" y="1496278"/>
                </a:cubicBezTo>
                <a:cubicBezTo>
                  <a:pt x="2156208" y="1500820"/>
                  <a:pt x="2154390" y="1504454"/>
                  <a:pt x="2153481" y="1508088"/>
                </a:cubicBezTo>
                <a:cubicBezTo>
                  <a:pt x="2158026" y="1513538"/>
                  <a:pt x="2161662" y="1518081"/>
                  <a:pt x="2156208" y="1527165"/>
                </a:cubicBezTo>
                <a:cubicBezTo>
                  <a:pt x="2150754" y="1536249"/>
                  <a:pt x="2148936" y="1548059"/>
                  <a:pt x="2146209" y="1558960"/>
                </a:cubicBezTo>
                <a:cubicBezTo>
                  <a:pt x="2145300" y="1562593"/>
                  <a:pt x="2144390" y="1566227"/>
                  <a:pt x="2140754" y="1567135"/>
                </a:cubicBezTo>
                <a:cubicBezTo>
                  <a:pt x="2136209" y="1568952"/>
                  <a:pt x="2133482" y="1569861"/>
                  <a:pt x="2136209" y="1576220"/>
                </a:cubicBezTo>
                <a:cubicBezTo>
                  <a:pt x="2138936" y="1580762"/>
                  <a:pt x="2137118" y="1588029"/>
                  <a:pt x="2140754" y="1591663"/>
                </a:cubicBezTo>
                <a:cubicBezTo>
                  <a:pt x="2148936" y="1601656"/>
                  <a:pt x="2138027" y="1606198"/>
                  <a:pt x="2137118" y="1613465"/>
                </a:cubicBezTo>
                <a:cubicBezTo>
                  <a:pt x="2137118" y="1617099"/>
                  <a:pt x="2130755" y="1617099"/>
                  <a:pt x="2128937" y="1615282"/>
                </a:cubicBezTo>
                <a:cubicBezTo>
                  <a:pt x="2122574" y="1609831"/>
                  <a:pt x="2117120" y="1603473"/>
                  <a:pt x="2110756" y="1598930"/>
                </a:cubicBezTo>
                <a:cubicBezTo>
                  <a:pt x="2104393" y="1593480"/>
                  <a:pt x="2108029" y="1589846"/>
                  <a:pt x="2109848" y="1584395"/>
                </a:cubicBezTo>
                <a:cubicBezTo>
                  <a:pt x="2113484" y="1573495"/>
                  <a:pt x="2111665" y="1561685"/>
                  <a:pt x="2109848" y="1550784"/>
                </a:cubicBezTo>
                <a:cubicBezTo>
                  <a:pt x="2109848" y="1549875"/>
                  <a:pt x="2108029" y="1548967"/>
                  <a:pt x="2108029" y="1548059"/>
                </a:cubicBezTo>
                <a:cubicBezTo>
                  <a:pt x="2107120" y="1548967"/>
                  <a:pt x="2105302" y="1549875"/>
                  <a:pt x="2105302" y="1550784"/>
                </a:cubicBezTo>
                <a:cubicBezTo>
                  <a:pt x="2104393" y="1559868"/>
                  <a:pt x="2096212" y="1563502"/>
                  <a:pt x="2092576" y="1570769"/>
                </a:cubicBezTo>
                <a:cubicBezTo>
                  <a:pt x="2090758" y="1573495"/>
                  <a:pt x="2098939" y="1578945"/>
                  <a:pt x="2092576" y="1580762"/>
                </a:cubicBezTo>
                <a:cubicBezTo>
                  <a:pt x="2081668" y="1584395"/>
                  <a:pt x="2078032" y="1590755"/>
                  <a:pt x="2074395" y="1599839"/>
                </a:cubicBezTo>
                <a:cubicBezTo>
                  <a:pt x="2070759" y="1610740"/>
                  <a:pt x="2066214" y="1621641"/>
                  <a:pt x="2061669" y="1631634"/>
                </a:cubicBezTo>
                <a:cubicBezTo>
                  <a:pt x="2057124" y="1643443"/>
                  <a:pt x="2050761" y="1654344"/>
                  <a:pt x="2045307" y="1665245"/>
                </a:cubicBezTo>
                <a:cubicBezTo>
                  <a:pt x="2043489" y="1667971"/>
                  <a:pt x="2040762" y="1671604"/>
                  <a:pt x="2041670" y="1674330"/>
                </a:cubicBezTo>
                <a:cubicBezTo>
                  <a:pt x="2043489" y="1686139"/>
                  <a:pt x="2038034" y="1695223"/>
                  <a:pt x="2028944" y="1701583"/>
                </a:cubicBezTo>
                <a:cubicBezTo>
                  <a:pt x="2020763" y="1708850"/>
                  <a:pt x="2019854" y="1717026"/>
                  <a:pt x="2020763" y="1726110"/>
                </a:cubicBezTo>
                <a:cubicBezTo>
                  <a:pt x="2020763" y="1732469"/>
                  <a:pt x="2021672" y="1738828"/>
                  <a:pt x="2017127" y="1742462"/>
                </a:cubicBezTo>
                <a:cubicBezTo>
                  <a:pt x="2007128" y="1751546"/>
                  <a:pt x="2003492" y="1764264"/>
                  <a:pt x="1997128" y="1774256"/>
                </a:cubicBezTo>
                <a:cubicBezTo>
                  <a:pt x="1993492" y="1778799"/>
                  <a:pt x="1993492" y="1772440"/>
                  <a:pt x="1991674" y="1769714"/>
                </a:cubicBezTo>
                <a:cubicBezTo>
                  <a:pt x="1990765" y="1767897"/>
                  <a:pt x="1989856" y="1766989"/>
                  <a:pt x="1988038" y="1765172"/>
                </a:cubicBezTo>
                <a:cubicBezTo>
                  <a:pt x="1988038" y="1766081"/>
                  <a:pt x="1986220" y="1766989"/>
                  <a:pt x="1986220" y="1767897"/>
                </a:cubicBezTo>
                <a:cubicBezTo>
                  <a:pt x="1986220" y="1781524"/>
                  <a:pt x="1982584" y="1795150"/>
                  <a:pt x="1989856" y="1808776"/>
                </a:cubicBezTo>
                <a:cubicBezTo>
                  <a:pt x="1995310" y="1817861"/>
                  <a:pt x="1991674" y="1827854"/>
                  <a:pt x="1986220" y="1837846"/>
                </a:cubicBezTo>
                <a:cubicBezTo>
                  <a:pt x="1976221" y="1854198"/>
                  <a:pt x="1975312" y="1856015"/>
                  <a:pt x="1958949" y="1861465"/>
                </a:cubicBezTo>
                <a:cubicBezTo>
                  <a:pt x="1946223" y="1866007"/>
                  <a:pt x="1944405" y="1868733"/>
                  <a:pt x="1943496" y="1880542"/>
                </a:cubicBezTo>
                <a:cubicBezTo>
                  <a:pt x="1943496" y="1891443"/>
                  <a:pt x="1944405" y="1901436"/>
                  <a:pt x="1934406" y="1908703"/>
                </a:cubicBezTo>
                <a:cubicBezTo>
                  <a:pt x="1932588" y="1910520"/>
                  <a:pt x="1930770" y="1912337"/>
                  <a:pt x="1930770" y="1914154"/>
                </a:cubicBezTo>
                <a:cubicBezTo>
                  <a:pt x="1930770" y="1930506"/>
                  <a:pt x="1918952" y="1938681"/>
                  <a:pt x="1908953" y="1948674"/>
                </a:cubicBezTo>
                <a:cubicBezTo>
                  <a:pt x="1901681" y="1955942"/>
                  <a:pt x="1895317" y="1965026"/>
                  <a:pt x="1884409" y="1967751"/>
                </a:cubicBezTo>
                <a:cubicBezTo>
                  <a:pt x="1878955" y="1977744"/>
                  <a:pt x="1869865" y="1985011"/>
                  <a:pt x="1863502" y="1994095"/>
                </a:cubicBezTo>
                <a:cubicBezTo>
                  <a:pt x="1855320" y="2004088"/>
                  <a:pt x="1839867" y="2004996"/>
                  <a:pt x="1836231" y="2019531"/>
                </a:cubicBezTo>
                <a:cubicBezTo>
                  <a:pt x="1835322" y="2021348"/>
                  <a:pt x="1832595" y="2020440"/>
                  <a:pt x="1831686" y="2017714"/>
                </a:cubicBezTo>
                <a:cubicBezTo>
                  <a:pt x="1830777" y="2015898"/>
                  <a:pt x="1830777" y="2013172"/>
                  <a:pt x="1829868" y="2011356"/>
                </a:cubicBezTo>
                <a:cubicBezTo>
                  <a:pt x="1829868" y="2010447"/>
                  <a:pt x="1828959" y="2009539"/>
                  <a:pt x="1828959" y="2009539"/>
                </a:cubicBezTo>
                <a:cubicBezTo>
                  <a:pt x="1823505" y="2013172"/>
                  <a:pt x="1817141" y="2017714"/>
                  <a:pt x="1811687" y="2022256"/>
                </a:cubicBezTo>
                <a:cubicBezTo>
                  <a:pt x="1815323" y="2017714"/>
                  <a:pt x="1820778" y="2010447"/>
                  <a:pt x="1825322" y="2004088"/>
                </a:cubicBezTo>
                <a:cubicBezTo>
                  <a:pt x="1825322" y="2003180"/>
                  <a:pt x="1825322" y="2003180"/>
                  <a:pt x="1824414" y="2002271"/>
                </a:cubicBezTo>
                <a:cubicBezTo>
                  <a:pt x="1823505" y="1996821"/>
                  <a:pt x="1828050" y="1995004"/>
                  <a:pt x="1832595" y="1994095"/>
                </a:cubicBezTo>
                <a:cubicBezTo>
                  <a:pt x="1836231" y="1993187"/>
                  <a:pt x="1839867" y="1990462"/>
                  <a:pt x="1840776" y="1987736"/>
                </a:cubicBezTo>
                <a:cubicBezTo>
                  <a:pt x="1841685" y="1985920"/>
                  <a:pt x="1842594" y="1984103"/>
                  <a:pt x="1843503" y="1982286"/>
                </a:cubicBezTo>
                <a:cubicBezTo>
                  <a:pt x="1842594" y="1982286"/>
                  <a:pt x="1842594" y="1982286"/>
                  <a:pt x="1841685" y="1982286"/>
                </a:cubicBezTo>
                <a:cubicBezTo>
                  <a:pt x="1842594" y="1981378"/>
                  <a:pt x="1843503" y="1980469"/>
                  <a:pt x="1844412" y="1979560"/>
                </a:cubicBezTo>
                <a:cubicBezTo>
                  <a:pt x="1850775" y="1970476"/>
                  <a:pt x="1859866" y="1964117"/>
                  <a:pt x="1865320" y="1955033"/>
                </a:cubicBezTo>
                <a:cubicBezTo>
                  <a:pt x="1869865" y="1947766"/>
                  <a:pt x="1877137" y="1941407"/>
                  <a:pt x="1878046" y="1934139"/>
                </a:cubicBezTo>
                <a:cubicBezTo>
                  <a:pt x="1878046" y="1925964"/>
                  <a:pt x="1871683" y="1917788"/>
                  <a:pt x="1868047" y="1909612"/>
                </a:cubicBezTo>
                <a:cubicBezTo>
                  <a:pt x="1867138" y="1905978"/>
                  <a:pt x="1866229" y="1903253"/>
                  <a:pt x="1864411" y="1899619"/>
                </a:cubicBezTo>
                <a:cubicBezTo>
                  <a:pt x="1864411" y="1898711"/>
                  <a:pt x="1863502" y="1897802"/>
                  <a:pt x="1862593" y="1897802"/>
                </a:cubicBezTo>
                <a:cubicBezTo>
                  <a:pt x="1858957" y="1895077"/>
                  <a:pt x="1861684" y="1895985"/>
                  <a:pt x="1860775" y="1899619"/>
                </a:cubicBezTo>
                <a:cubicBezTo>
                  <a:pt x="1858957" y="1908703"/>
                  <a:pt x="1854411" y="1910520"/>
                  <a:pt x="1846230" y="1910520"/>
                </a:cubicBezTo>
                <a:cubicBezTo>
                  <a:pt x="1838958" y="1910520"/>
                  <a:pt x="1840776" y="1914154"/>
                  <a:pt x="1842594" y="1918696"/>
                </a:cubicBezTo>
                <a:cubicBezTo>
                  <a:pt x="1845321" y="1926872"/>
                  <a:pt x="1837140" y="1923238"/>
                  <a:pt x="1834413" y="1925964"/>
                </a:cubicBezTo>
                <a:cubicBezTo>
                  <a:pt x="1831686" y="1927780"/>
                  <a:pt x="1831686" y="1930506"/>
                  <a:pt x="1834413" y="1930506"/>
                </a:cubicBezTo>
                <a:cubicBezTo>
                  <a:pt x="1846230" y="1931414"/>
                  <a:pt x="1842594" y="1936864"/>
                  <a:pt x="1839867" y="1943224"/>
                </a:cubicBezTo>
                <a:cubicBezTo>
                  <a:pt x="1845321" y="1948674"/>
                  <a:pt x="1846230" y="1955033"/>
                  <a:pt x="1844412" y="1962300"/>
                </a:cubicBezTo>
                <a:cubicBezTo>
                  <a:pt x="1843503" y="1963209"/>
                  <a:pt x="1843503" y="1965026"/>
                  <a:pt x="1842594" y="1965026"/>
                </a:cubicBezTo>
                <a:cubicBezTo>
                  <a:pt x="1841685" y="1965026"/>
                  <a:pt x="1839867" y="1964117"/>
                  <a:pt x="1839867" y="1963209"/>
                </a:cubicBezTo>
                <a:cubicBezTo>
                  <a:pt x="1837140" y="1961392"/>
                  <a:pt x="1833504" y="1958667"/>
                  <a:pt x="1832595" y="1955942"/>
                </a:cubicBezTo>
                <a:cubicBezTo>
                  <a:pt x="1828959" y="1942315"/>
                  <a:pt x="1821686" y="1937773"/>
                  <a:pt x="1808051" y="1937773"/>
                </a:cubicBezTo>
                <a:cubicBezTo>
                  <a:pt x="1802597" y="1940498"/>
                  <a:pt x="1798052" y="1941407"/>
                  <a:pt x="1793507" y="1940498"/>
                </a:cubicBezTo>
                <a:cubicBezTo>
                  <a:pt x="1795325" y="1943224"/>
                  <a:pt x="1796234" y="1946857"/>
                  <a:pt x="1794416" y="1949582"/>
                </a:cubicBezTo>
                <a:cubicBezTo>
                  <a:pt x="1795325" y="1949582"/>
                  <a:pt x="1796234" y="1948674"/>
                  <a:pt x="1796234" y="1948674"/>
                </a:cubicBezTo>
                <a:cubicBezTo>
                  <a:pt x="1795325" y="1949582"/>
                  <a:pt x="1795325" y="1950491"/>
                  <a:pt x="1794416" y="1951399"/>
                </a:cubicBezTo>
                <a:cubicBezTo>
                  <a:pt x="1793507" y="1952308"/>
                  <a:pt x="1792598" y="1954125"/>
                  <a:pt x="1790780" y="1955942"/>
                </a:cubicBezTo>
                <a:cubicBezTo>
                  <a:pt x="1788962" y="1956850"/>
                  <a:pt x="1788962" y="1960484"/>
                  <a:pt x="1790780" y="1964117"/>
                </a:cubicBezTo>
                <a:cubicBezTo>
                  <a:pt x="1792598" y="1962300"/>
                  <a:pt x="1794416" y="1961392"/>
                  <a:pt x="1796234" y="1959575"/>
                </a:cubicBezTo>
                <a:cubicBezTo>
                  <a:pt x="1793507" y="1954125"/>
                  <a:pt x="1805324" y="1942315"/>
                  <a:pt x="1806233" y="1948674"/>
                </a:cubicBezTo>
                <a:cubicBezTo>
                  <a:pt x="1793507" y="1950491"/>
                  <a:pt x="1806233" y="1955033"/>
                  <a:pt x="1803506" y="1957758"/>
                </a:cubicBezTo>
                <a:cubicBezTo>
                  <a:pt x="1799870" y="1960484"/>
                  <a:pt x="1796234" y="1964117"/>
                  <a:pt x="1792598" y="1968660"/>
                </a:cubicBezTo>
                <a:cubicBezTo>
                  <a:pt x="1796234" y="1975927"/>
                  <a:pt x="1798961" y="1983194"/>
                  <a:pt x="1800779" y="1990462"/>
                </a:cubicBezTo>
                <a:cubicBezTo>
                  <a:pt x="1805324" y="2002271"/>
                  <a:pt x="1804415" y="2013172"/>
                  <a:pt x="1793507" y="2021348"/>
                </a:cubicBezTo>
                <a:cubicBezTo>
                  <a:pt x="1782598" y="2028616"/>
                  <a:pt x="1779872" y="2039517"/>
                  <a:pt x="1781689" y="2051326"/>
                </a:cubicBezTo>
                <a:cubicBezTo>
                  <a:pt x="1782598" y="2054960"/>
                  <a:pt x="1781689" y="2058594"/>
                  <a:pt x="1781689" y="2062227"/>
                </a:cubicBezTo>
                <a:cubicBezTo>
                  <a:pt x="1782598" y="2063136"/>
                  <a:pt x="1782598" y="2064952"/>
                  <a:pt x="1781689" y="2066769"/>
                </a:cubicBezTo>
                <a:cubicBezTo>
                  <a:pt x="1783508" y="2065861"/>
                  <a:pt x="1785325" y="2065861"/>
                  <a:pt x="1788053" y="2064952"/>
                </a:cubicBezTo>
                <a:cubicBezTo>
                  <a:pt x="1785325" y="2066769"/>
                  <a:pt x="1783508" y="2068586"/>
                  <a:pt x="1781689" y="2069495"/>
                </a:cubicBezTo>
                <a:cubicBezTo>
                  <a:pt x="1781689" y="2071311"/>
                  <a:pt x="1780780" y="2072220"/>
                  <a:pt x="1780780" y="2073128"/>
                </a:cubicBezTo>
                <a:cubicBezTo>
                  <a:pt x="1794416" y="2065861"/>
                  <a:pt x="1808960" y="2054960"/>
                  <a:pt x="1822596" y="2042242"/>
                </a:cubicBezTo>
                <a:cubicBezTo>
                  <a:pt x="1834413" y="2033158"/>
                  <a:pt x="1845321" y="2023165"/>
                  <a:pt x="1856230" y="2013172"/>
                </a:cubicBezTo>
                <a:cubicBezTo>
                  <a:pt x="1866229" y="2004088"/>
                  <a:pt x="1876228" y="1994095"/>
                  <a:pt x="1885318" y="1987736"/>
                </a:cubicBezTo>
                <a:cubicBezTo>
                  <a:pt x="1881682" y="1990462"/>
                  <a:pt x="1895317" y="1983194"/>
                  <a:pt x="1899863" y="1976835"/>
                </a:cubicBezTo>
                <a:cubicBezTo>
                  <a:pt x="1899863" y="1988645"/>
                  <a:pt x="1879864" y="2010447"/>
                  <a:pt x="1876228" y="2026799"/>
                </a:cubicBezTo>
                <a:cubicBezTo>
                  <a:pt x="1868047" y="2034066"/>
                  <a:pt x="1862593" y="2041334"/>
                  <a:pt x="1861684" y="2046784"/>
                </a:cubicBezTo>
                <a:cubicBezTo>
                  <a:pt x="1858047" y="2050418"/>
                  <a:pt x="1855320" y="2052235"/>
                  <a:pt x="1852593" y="2052235"/>
                </a:cubicBezTo>
                <a:cubicBezTo>
                  <a:pt x="1857139" y="2064952"/>
                  <a:pt x="1804415" y="2098564"/>
                  <a:pt x="1815323" y="2102198"/>
                </a:cubicBezTo>
                <a:cubicBezTo>
                  <a:pt x="1805324" y="2105831"/>
                  <a:pt x="1797143" y="2106740"/>
                  <a:pt x="1784416" y="2114916"/>
                </a:cubicBezTo>
                <a:cubicBezTo>
                  <a:pt x="1782371" y="2112872"/>
                  <a:pt x="1784928" y="2110828"/>
                  <a:pt x="1784800" y="2108784"/>
                </a:cubicBezTo>
                <a:lnTo>
                  <a:pt x="1783540" y="2106791"/>
                </a:lnTo>
                <a:lnTo>
                  <a:pt x="1784189" y="2106626"/>
                </a:lnTo>
                <a:cubicBezTo>
                  <a:pt x="1788734" y="2105832"/>
                  <a:pt x="1793052" y="2105378"/>
                  <a:pt x="1798961" y="2102198"/>
                </a:cubicBezTo>
                <a:cubicBezTo>
                  <a:pt x="1794416" y="2098564"/>
                  <a:pt x="1799870" y="2093114"/>
                  <a:pt x="1805324" y="2092205"/>
                </a:cubicBezTo>
                <a:cubicBezTo>
                  <a:pt x="1811687" y="2094022"/>
                  <a:pt x="1798961" y="2098564"/>
                  <a:pt x="1801688" y="2100381"/>
                </a:cubicBezTo>
                <a:cubicBezTo>
                  <a:pt x="1805324" y="2098564"/>
                  <a:pt x="1805324" y="2102198"/>
                  <a:pt x="1809869" y="2098564"/>
                </a:cubicBezTo>
                <a:cubicBezTo>
                  <a:pt x="1800779" y="2094931"/>
                  <a:pt x="1828050" y="2085846"/>
                  <a:pt x="1829868" y="2075854"/>
                </a:cubicBezTo>
                <a:cubicBezTo>
                  <a:pt x="1828050" y="2074037"/>
                  <a:pt x="1826232" y="2073128"/>
                  <a:pt x="1822596" y="2074037"/>
                </a:cubicBezTo>
                <a:cubicBezTo>
                  <a:pt x="1808051" y="2087663"/>
                  <a:pt x="1812596" y="2077670"/>
                  <a:pt x="1804415" y="2080396"/>
                </a:cubicBezTo>
                <a:cubicBezTo>
                  <a:pt x="1797143" y="2084938"/>
                  <a:pt x="1800779" y="2087663"/>
                  <a:pt x="1796234" y="2092205"/>
                </a:cubicBezTo>
                <a:cubicBezTo>
                  <a:pt x="1790780" y="2086755"/>
                  <a:pt x="1778962" y="2094022"/>
                  <a:pt x="1769872" y="2101289"/>
                </a:cubicBezTo>
                <a:cubicBezTo>
                  <a:pt x="1758055" y="2104923"/>
                  <a:pt x="1745328" y="2105831"/>
                  <a:pt x="1733511" y="2107649"/>
                </a:cubicBezTo>
                <a:cubicBezTo>
                  <a:pt x="1733511" y="2107649"/>
                  <a:pt x="1732602" y="2108557"/>
                  <a:pt x="1731693" y="2109465"/>
                </a:cubicBezTo>
                <a:cubicBezTo>
                  <a:pt x="1725330" y="2114916"/>
                  <a:pt x="1717149" y="2119458"/>
                  <a:pt x="1709877" y="2124909"/>
                </a:cubicBezTo>
                <a:cubicBezTo>
                  <a:pt x="1708058" y="2125817"/>
                  <a:pt x="1706240" y="2124909"/>
                  <a:pt x="1705331" y="2122183"/>
                </a:cubicBezTo>
                <a:cubicBezTo>
                  <a:pt x="1705331" y="2114916"/>
                  <a:pt x="1702604" y="2107649"/>
                  <a:pt x="1707149" y="2102198"/>
                </a:cubicBezTo>
                <a:cubicBezTo>
                  <a:pt x="1713513" y="2094931"/>
                  <a:pt x="1718967" y="2084029"/>
                  <a:pt x="1731693" y="2084938"/>
                </a:cubicBezTo>
                <a:cubicBezTo>
                  <a:pt x="1734420" y="2085846"/>
                  <a:pt x="1738965" y="2083121"/>
                  <a:pt x="1740783" y="2081304"/>
                </a:cubicBezTo>
                <a:cubicBezTo>
                  <a:pt x="1742601" y="2077670"/>
                  <a:pt x="1745328" y="2074037"/>
                  <a:pt x="1747147" y="2070403"/>
                </a:cubicBezTo>
                <a:cubicBezTo>
                  <a:pt x="1747147" y="2070403"/>
                  <a:pt x="1746238" y="2069495"/>
                  <a:pt x="1745328" y="2069495"/>
                </a:cubicBezTo>
                <a:cubicBezTo>
                  <a:pt x="1747147" y="2068586"/>
                  <a:pt x="1748964" y="2067678"/>
                  <a:pt x="1749874" y="2066769"/>
                </a:cubicBezTo>
                <a:cubicBezTo>
                  <a:pt x="1753510" y="2061319"/>
                  <a:pt x="1757146" y="2055868"/>
                  <a:pt x="1760782" y="2049509"/>
                </a:cubicBezTo>
                <a:cubicBezTo>
                  <a:pt x="1757146" y="2040425"/>
                  <a:pt x="1754419" y="2030432"/>
                  <a:pt x="1749874" y="2021348"/>
                </a:cubicBezTo>
                <a:cubicBezTo>
                  <a:pt x="1748055" y="2018623"/>
                  <a:pt x="1747147" y="2014989"/>
                  <a:pt x="1748964" y="2012264"/>
                </a:cubicBezTo>
                <a:cubicBezTo>
                  <a:pt x="1748964" y="2011356"/>
                  <a:pt x="1750783" y="2009539"/>
                  <a:pt x="1750783" y="2009539"/>
                </a:cubicBezTo>
                <a:cubicBezTo>
                  <a:pt x="1763509" y="2020440"/>
                  <a:pt x="1765327" y="2004996"/>
                  <a:pt x="1771690" y="2000454"/>
                </a:cubicBezTo>
                <a:cubicBezTo>
                  <a:pt x="1776235" y="1997729"/>
                  <a:pt x="1776235" y="1991370"/>
                  <a:pt x="1775326" y="1986828"/>
                </a:cubicBezTo>
                <a:cubicBezTo>
                  <a:pt x="1768054" y="1984103"/>
                  <a:pt x="1765327" y="1998638"/>
                  <a:pt x="1756237" y="1995004"/>
                </a:cubicBezTo>
                <a:cubicBezTo>
                  <a:pt x="1756237" y="1995912"/>
                  <a:pt x="1755328" y="1996821"/>
                  <a:pt x="1754419" y="1996821"/>
                </a:cubicBezTo>
                <a:cubicBezTo>
                  <a:pt x="1749874" y="2004088"/>
                  <a:pt x="1741692" y="2012264"/>
                  <a:pt x="1732602" y="2018623"/>
                </a:cubicBezTo>
                <a:cubicBezTo>
                  <a:pt x="1722603" y="2025890"/>
                  <a:pt x="1713513" y="2032249"/>
                  <a:pt x="1708967" y="2035883"/>
                </a:cubicBezTo>
                <a:cubicBezTo>
                  <a:pt x="1709877" y="2034066"/>
                  <a:pt x="1704422" y="2032249"/>
                  <a:pt x="1702604" y="2032249"/>
                </a:cubicBezTo>
                <a:cubicBezTo>
                  <a:pt x="1698059" y="2039517"/>
                  <a:pt x="1673515" y="2043150"/>
                  <a:pt x="1685333" y="2044967"/>
                </a:cubicBezTo>
                <a:cubicBezTo>
                  <a:pt x="1677151" y="2050418"/>
                  <a:pt x="1674424" y="2047692"/>
                  <a:pt x="1669879" y="2046784"/>
                </a:cubicBezTo>
                <a:cubicBezTo>
                  <a:pt x="1688060" y="2040425"/>
                  <a:pt x="1702604" y="2027707"/>
                  <a:pt x="1716240" y="2026799"/>
                </a:cubicBezTo>
                <a:cubicBezTo>
                  <a:pt x="1718967" y="2018623"/>
                  <a:pt x="1729875" y="2013172"/>
                  <a:pt x="1738965" y="2006813"/>
                </a:cubicBezTo>
                <a:cubicBezTo>
                  <a:pt x="1742601" y="2004996"/>
                  <a:pt x="1745328" y="2003180"/>
                  <a:pt x="1747147" y="2001363"/>
                </a:cubicBezTo>
                <a:cubicBezTo>
                  <a:pt x="1746238" y="2000454"/>
                  <a:pt x="1744419" y="1999546"/>
                  <a:pt x="1742601" y="1999546"/>
                </a:cubicBezTo>
                <a:cubicBezTo>
                  <a:pt x="1742601" y="1999546"/>
                  <a:pt x="1741692" y="1997729"/>
                  <a:pt x="1742601" y="1996821"/>
                </a:cubicBezTo>
                <a:cubicBezTo>
                  <a:pt x="1743511" y="1995004"/>
                  <a:pt x="1745328" y="1993187"/>
                  <a:pt x="1746238" y="1991370"/>
                </a:cubicBezTo>
                <a:cubicBezTo>
                  <a:pt x="1747147" y="1987736"/>
                  <a:pt x="1748055" y="1984103"/>
                  <a:pt x="1744419" y="1982286"/>
                </a:cubicBezTo>
                <a:cubicBezTo>
                  <a:pt x="1741692" y="1980469"/>
                  <a:pt x="1738056" y="1979560"/>
                  <a:pt x="1734420" y="1982286"/>
                </a:cubicBezTo>
                <a:cubicBezTo>
                  <a:pt x="1731693" y="1984103"/>
                  <a:pt x="1728966" y="1985920"/>
                  <a:pt x="1726239" y="1987736"/>
                </a:cubicBezTo>
                <a:cubicBezTo>
                  <a:pt x="1726239" y="1990462"/>
                  <a:pt x="1726239" y="1995004"/>
                  <a:pt x="1724421" y="1997729"/>
                </a:cubicBezTo>
                <a:cubicBezTo>
                  <a:pt x="1723512" y="1999546"/>
                  <a:pt x="1718967" y="2000454"/>
                  <a:pt x="1716240" y="2001363"/>
                </a:cubicBezTo>
                <a:cubicBezTo>
                  <a:pt x="1711694" y="2002271"/>
                  <a:pt x="1706240" y="2001363"/>
                  <a:pt x="1702604" y="2002271"/>
                </a:cubicBezTo>
                <a:cubicBezTo>
                  <a:pt x="1704422" y="2003180"/>
                  <a:pt x="1707149" y="2003180"/>
                  <a:pt x="1700786" y="2005905"/>
                </a:cubicBezTo>
                <a:cubicBezTo>
                  <a:pt x="1698968" y="2005905"/>
                  <a:pt x="1697150" y="2006813"/>
                  <a:pt x="1694423" y="2007722"/>
                </a:cubicBezTo>
                <a:cubicBezTo>
                  <a:pt x="1693514" y="2007722"/>
                  <a:pt x="1692605" y="2007722"/>
                  <a:pt x="1691696" y="2007722"/>
                </a:cubicBezTo>
                <a:cubicBezTo>
                  <a:pt x="1678970" y="2012264"/>
                  <a:pt x="1663516" y="2024074"/>
                  <a:pt x="1653517" y="2025890"/>
                </a:cubicBezTo>
                <a:cubicBezTo>
                  <a:pt x="1658971" y="2022256"/>
                  <a:pt x="1665334" y="2018623"/>
                  <a:pt x="1670788" y="2014989"/>
                </a:cubicBezTo>
                <a:cubicBezTo>
                  <a:pt x="1667152" y="2014989"/>
                  <a:pt x="1664425" y="2014989"/>
                  <a:pt x="1660789" y="2014081"/>
                </a:cubicBezTo>
                <a:cubicBezTo>
                  <a:pt x="1659880" y="2014081"/>
                  <a:pt x="1658971" y="2013172"/>
                  <a:pt x="1658062" y="2012264"/>
                </a:cubicBezTo>
                <a:cubicBezTo>
                  <a:pt x="1658062" y="2012264"/>
                  <a:pt x="1658971" y="2010447"/>
                  <a:pt x="1658971" y="2010447"/>
                </a:cubicBezTo>
                <a:cubicBezTo>
                  <a:pt x="1664425" y="2006813"/>
                  <a:pt x="1668970" y="2006813"/>
                  <a:pt x="1674424" y="2010447"/>
                </a:cubicBezTo>
                <a:cubicBezTo>
                  <a:pt x="1674424" y="2010447"/>
                  <a:pt x="1674424" y="2011356"/>
                  <a:pt x="1675333" y="2012264"/>
                </a:cubicBezTo>
                <a:cubicBezTo>
                  <a:pt x="1678060" y="2009539"/>
                  <a:pt x="1681696" y="2007722"/>
                  <a:pt x="1684424" y="2005905"/>
                </a:cubicBezTo>
                <a:cubicBezTo>
                  <a:pt x="1681696" y="2003180"/>
                  <a:pt x="1678970" y="2000454"/>
                  <a:pt x="1674424" y="2001363"/>
                </a:cubicBezTo>
                <a:cubicBezTo>
                  <a:pt x="1670788" y="2002271"/>
                  <a:pt x="1666243" y="2001363"/>
                  <a:pt x="1662607" y="2001363"/>
                </a:cubicBezTo>
                <a:cubicBezTo>
                  <a:pt x="1658971" y="2004996"/>
                  <a:pt x="1654426" y="2008630"/>
                  <a:pt x="1649881" y="2010447"/>
                </a:cubicBezTo>
                <a:cubicBezTo>
                  <a:pt x="1648972" y="2006813"/>
                  <a:pt x="1641699" y="2014081"/>
                  <a:pt x="1641699" y="2008630"/>
                </a:cubicBezTo>
                <a:cubicBezTo>
                  <a:pt x="1640790" y="2007722"/>
                  <a:pt x="1641699" y="2006813"/>
                  <a:pt x="1641699" y="2004996"/>
                </a:cubicBezTo>
                <a:cubicBezTo>
                  <a:pt x="1635336" y="2008630"/>
                  <a:pt x="1628064" y="2008630"/>
                  <a:pt x="1620792" y="2008630"/>
                </a:cubicBezTo>
                <a:cubicBezTo>
                  <a:pt x="1613520" y="2007722"/>
                  <a:pt x="1608975" y="2009539"/>
                  <a:pt x="1606248" y="2018623"/>
                </a:cubicBezTo>
                <a:cubicBezTo>
                  <a:pt x="1604429" y="2023165"/>
                  <a:pt x="1601702" y="2025890"/>
                  <a:pt x="1597157" y="2028616"/>
                </a:cubicBezTo>
                <a:cubicBezTo>
                  <a:pt x="1597157" y="2030432"/>
                  <a:pt x="1595339" y="2034066"/>
                  <a:pt x="1591703" y="2036791"/>
                </a:cubicBezTo>
                <a:cubicBezTo>
                  <a:pt x="1598975" y="2036791"/>
                  <a:pt x="1601702" y="2044059"/>
                  <a:pt x="1610793" y="2041334"/>
                </a:cubicBezTo>
                <a:cubicBezTo>
                  <a:pt x="1607157" y="2043150"/>
                  <a:pt x="1604429" y="2044967"/>
                  <a:pt x="1603520" y="2047692"/>
                </a:cubicBezTo>
                <a:cubicBezTo>
                  <a:pt x="1607157" y="2049509"/>
                  <a:pt x="1613520" y="2046784"/>
                  <a:pt x="1615338" y="2050418"/>
                </a:cubicBezTo>
                <a:cubicBezTo>
                  <a:pt x="1607157" y="2052235"/>
                  <a:pt x="1597157" y="2057685"/>
                  <a:pt x="1588976" y="2065861"/>
                </a:cubicBezTo>
                <a:cubicBezTo>
                  <a:pt x="1586249" y="2058594"/>
                  <a:pt x="1573523" y="2067678"/>
                  <a:pt x="1569887" y="2069495"/>
                </a:cubicBezTo>
                <a:cubicBezTo>
                  <a:pt x="1574432" y="2072220"/>
                  <a:pt x="1580795" y="2070403"/>
                  <a:pt x="1586249" y="2065861"/>
                </a:cubicBezTo>
                <a:cubicBezTo>
                  <a:pt x="1585340" y="2074037"/>
                  <a:pt x="1595339" y="2063136"/>
                  <a:pt x="1595339" y="2069495"/>
                </a:cubicBezTo>
                <a:cubicBezTo>
                  <a:pt x="1588067" y="2074945"/>
                  <a:pt x="1558069" y="2070403"/>
                  <a:pt x="1551706" y="2085846"/>
                </a:cubicBezTo>
                <a:cubicBezTo>
                  <a:pt x="1569887" y="2075854"/>
                  <a:pt x="1576250" y="2081304"/>
                  <a:pt x="1589885" y="2078579"/>
                </a:cubicBezTo>
                <a:cubicBezTo>
                  <a:pt x="1596248" y="2085846"/>
                  <a:pt x="1593521" y="2090388"/>
                  <a:pt x="1588976" y="2094931"/>
                </a:cubicBezTo>
                <a:cubicBezTo>
                  <a:pt x="1587158" y="2091297"/>
                  <a:pt x="1587158" y="2091297"/>
                  <a:pt x="1587158" y="2091297"/>
                </a:cubicBezTo>
                <a:cubicBezTo>
                  <a:pt x="1582613" y="2093114"/>
                  <a:pt x="1581704" y="2094931"/>
                  <a:pt x="1578977" y="2096747"/>
                </a:cubicBezTo>
                <a:cubicBezTo>
                  <a:pt x="1580795" y="2097656"/>
                  <a:pt x="1582613" y="2097656"/>
                  <a:pt x="1579886" y="2099473"/>
                </a:cubicBezTo>
                <a:cubicBezTo>
                  <a:pt x="1580795" y="2101289"/>
                  <a:pt x="1581477" y="2100608"/>
                  <a:pt x="1582613" y="2099359"/>
                </a:cubicBezTo>
                <a:lnTo>
                  <a:pt x="1588027" y="2095865"/>
                </a:lnTo>
                <a:lnTo>
                  <a:pt x="1588029" y="2095865"/>
                </a:lnTo>
                <a:lnTo>
                  <a:pt x="1576250" y="2104015"/>
                </a:lnTo>
                <a:cubicBezTo>
                  <a:pt x="1571932" y="2106740"/>
                  <a:pt x="1567614" y="2109465"/>
                  <a:pt x="1564432" y="2112191"/>
                </a:cubicBezTo>
                <a:cubicBezTo>
                  <a:pt x="1543525" y="2117641"/>
                  <a:pt x="1517163" y="2136718"/>
                  <a:pt x="1500801" y="2136718"/>
                </a:cubicBezTo>
                <a:cubicBezTo>
                  <a:pt x="1507164" y="2133084"/>
                  <a:pt x="1523526" y="2129451"/>
                  <a:pt x="1523526" y="2121275"/>
                </a:cubicBezTo>
                <a:cubicBezTo>
                  <a:pt x="1516254" y="2115824"/>
                  <a:pt x="1510800" y="2129451"/>
                  <a:pt x="1506255" y="2124000"/>
                </a:cubicBezTo>
                <a:cubicBezTo>
                  <a:pt x="1516254" y="2118549"/>
                  <a:pt x="1520799" y="2120366"/>
                  <a:pt x="1523526" y="2113099"/>
                </a:cubicBezTo>
                <a:cubicBezTo>
                  <a:pt x="1519890" y="2114007"/>
                  <a:pt x="1519890" y="2111282"/>
                  <a:pt x="1518072" y="2112191"/>
                </a:cubicBezTo>
                <a:cubicBezTo>
                  <a:pt x="1508982" y="2116733"/>
                  <a:pt x="1499892" y="2124909"/>
                  <a:pt x="1502619" y="2128542"/>
                </a:cubicBezTo>
                <a:cubicBezTo>
                  <a:pt x="1501710" y="2124000"/>
                  <a:pt x="1497165" y="2133993"/>
                  <a:pt x="1495346" y="2129451"/>
                </a:cubicBezTo>
                <a:cubicBezTo>
                  <a:pt x="1498073" y="2126725"/>
                  <a:pt x="1497165" y="2123092"/>
                  <a:pt x="1498073" y="2120366"/>
                </a:cubicBezTo>
                <a:cubicBezTo>
                  <a:pt x="1508982" y="2116733"/>
                  <a:pt x="1515345" y="2112191"/>
                  <a:pt x="1516254" y="2106740"/>
                </a:cubicBezTo>
                <a:cubicBezTo>
                  <a:pt x="1500801" y="2104923"/>
                  <a:pt x="1491710" y="2112191"/>
                  <a:pt x="1480802" y="2114007"/>
                </a:cubicBezTo>
                <a:cubicBezTo>
                  <a:pt x="1478075" y="2117641"/>
                  <a:pt x="1475348" y="2121275"/>
                  <a:pt x="1472621" y="2124909"/>
                </a:cubicBezTo>
                <a:cubicBezTo>
                  <a:pt x="1469894" y="2127634"/>
                  <a:pt x="1466258" y="2126725"/>
                  <a:pt x="1462621" y="2125817"/>
                </a:cubicBezTo>
                <a:cubicBezTo>
                  <a:pt x="1459895" y="2124909"/>
                  <a:pt x="1458985" y="2120366"/>
                  <a:pt x="1454440" y="2123092"/>
                </a:cubicBezTo>
                <a:cubicBezTo>
                  <a:pt x="1448986" y="2126725"/>
                  <a:pt x="1441714" y="2128542"/>
                  <a:pt x="1437169" y="2133084"/>
                </a:cubicBezTo>
                <a:cubicBezTo>
                  <a:pt x="1426261" y="2143985"/>
                  <a:pt x="1413534" y="2151253"/>
                  <a:pt x="1399899" y="2156703"/>
                </a:cubicBezTo>
                <a:cubicBezTo>
                  <a:pt x="1399899" y="2156703"/>
                  <a:pt x="1399899" y="2156703"/>
                  <a:pt x="1399899" y="2157612"/>
                </a:cubicBezTo>
                <a:cubicBezTo>
                  <a:pt x="1399899" y="2157612"/>
                  <a:pt x="1400808" y="2158520"/>
                  <a:pt x="1400808" y="2159429"/>
                </a:cubicBezTo>
                <a:cubicBezTo>
                  <a:pt x="1413534" y="2156703"/>
                  <a:pt x="1423534" y="2160337"/>
                  <a:pt x="1437169" y="2153070"/>
                </a:cubicBezTo>
                <a:cubicBezTo>
                  <a:pt x="1436260" y="2153978"/>
                  <a:pt x="1435351" y="2154887"/>
                  <a:pt x="1434442" y="2155795"/>
                </a:cubicBezTo>
                <a:cubicBezTo>
                  <a:pt x="1442623" y="2153978"/>
                  <a:pt x="1450804" y="2152161"/>
                  <a:pt x="1459895" y="2151253"/>
                </a:cubicBezTo>
                <a:cubicBezTo>
                  <a:pt x="1465348" y="2160337"/>
                  <a:pt x="1449895" y="2150345"/>
                  <a:pt x="1450804" y="2158520"/>
                </a:cubicBezTo>
                <a:cubicBezTo>
                  <a:pt x="1456258" y="2159429"/>
                  <a:pt x="1474439" y="2155795"/>
                  <a:pt x="1474439" y="2149436"/>
                </a:cubicBezTo>
                <a:cubicBezTo>
                  <a:pt x="1470803" y="2151253"/>
                  <a:pt x="1466258" y="2153070"/>
                  <a:pt x="1462621" y="2154887"/>
                </a:cubicBezTo>
                <a:cubicBezTo>
                  <a:pt x="1463531" y="2151253"/>
                  <a:pt x="1468985" y="2149436"/>
                  <a:pt x="1473530" y="2146711"/>
                </a:cubicBezTo>
                <a:cubicBezTo>
                  <a:pt x="1474439" y="2146711"/>
                  <a:pt x="1474439" y="2146711"/>
                  <a:pt x="1474439" y="2146711"/>
                </a:cubicBezTo>
                <a:cubicBezTo>
                  <a:pt x="1477166" y="2144894"/>
                  <a:pt x="1479893" y="2143985"/>
                  <a:pt x="1481711" y="2142169"/>
                </a:cubicBezTo>
                <a:cubicBezTo>
                  <a:pt x="1483075" y="2142850"/>
                  <a:pt x="1490063" y="2141998"/>
                  <a:pt x="1491170" y="2142680"/>
                </a:cubicBezTo>
                <a:lnTo>
                  <a:pt x="1490226" y="2143644"/>
                </a:lnTo>
                <a:lnTo>
                  <a:pt x="1488983" y="2143985"/>
                </a:lnTo>
                <a:cubicBezTo>
                  <a:pt x="1488983" y="2143985"/>
                  <a:pt x="1488983" y="2143985"/>
                  <a:pt x="1489892" y="2143985"/>
                </a:cubicBezTo>
                <a:lnTo>
                  <a:pt x="1490226" y="2143644"/>
                </a:lnTo>
                <a:lnTo>
                  <a:pt x="1514209" y="2137059"/>
                </a:lnTo>
                <a:cubicBezTo>
                  <a:pt x="1522390" y="2134447"/>
                  <a:pt x="1530344" y="2131722"/>
                  <a:pt x="1538071" y="2129451"/>
                </a:cubicBezTo>
                <a:cubicBezTo>
                  <a:pt x="1558069" y="2123092"/>
                  <a:pt x="1576250" y="2117641"/>
                  <a:pt x="1596248" y="2117641"/>
                </a:cubicBezTo>
                <a:cubicBezTo>
                  <a:pt x="1599884" y="2109465"/>
                  <a:pt x="1607157" y="2106740"/>
                  <a:pt x="1615338" y="2105831"/>
                </a:cubicBezTo>
                <a:cubicBezTo>
                  <a:pt x="1636245" y="2099473"/>
                  <a:pt x="1652608" y="2087663"/>
                  <a:pt x="1663516" y="2076762"/>
                </a:cubicBezTo>
                <a:cubicBezTo>
                  <a:pt x="1669879" y="2084938"/>
                  <a:pt x="1679879" y="2063136"/>
                  <a:pt x="1689878" y="2063136"/>
                </a:cubicBezTo>
                <a:cubicBezTo>
                  <a:pt x="1688969" y="2060410"/>
                  <a:pt x="1690787" y="2059502"/>
                  <a:pt x="1687151" y="2059502"/>
                </a:cubicBezTo>
                <a:cubicBezTo>
                  <a:pt x="1697605" y="2058594"/>
                  <a:pt x="1703286" y="2052462"/>
                  <a:pt x="1709081" y="2045648"/>
                </a:cubicBezTo>
                <a:lnTo>
                  <a:pt x="1723518" y="2034194"/>
                </a:lnTo>
                <a:lnTo>
                  <a:pt x="1723782" y="2039843"/>
                </a:lnTo>
                <a:cubicBezTo>
                  <a:pt x="1720842" y="2045932"/>
                  <a:pt x="1710104" y="2052916"/>
                  <a:pt x="1708058" y="2060410"/>
                </a:cubicBezTo>
                <a:cubicBezTo>
                  <a:pt x="1691696" y="2060410"/>
                  <a:pt x="1684424" y="2074945"/>
                  <a:pt x="1667152" y="2084938"/>
                </a:cubicBezTo>
                <a:cubicBezTo>
                  <a:pt x="1667152" y="2086300"/>
                  <a:pt x="1667152" y="2089480"/>
                  <a:pt x="1666129" y="2092205"/>
                </a:cubicBezTo>
                <a:lnTo>
                  <a:pt x="1662463" y="2094532"/>
                </a:lnTo>
                <a:lnTo>
                  <a:pt x="1660675" y="2093341"/>
                </a:lnTo>
                <a:cubicBezTo>
                  <a:pt x="1658289" y="2092659"/>
                  <a:pt x="1654426" y="2092205"/>
                  <a:pt x="1653517" y="2091297"/>
                </a:cubicBezTo>
                <a:cubicBezTo>
                  <a:pt x="1644426" y="2094931"/>
                  <a:pt x="1637154" y="2101289"/>
                  <a:pt x="1629882" y="2106740"/>
                </a:cubicBezTo>
                <a:cubicBezTo>
                  <a:pt x="1635336" y="2107649"/>
                  <a:pt x="1639882" y="2109465"/>
                  <a:pt x="1641699" y="2111282"/>
                </a:cubicBezTo>
                <a:cubicBezTo>
                  <a:pt x="1639882" y="2112191"/>
                  <a:pt x="1638063" y="2112191"/>
                  <a:pt x="1636245" y="2113099"/>
                </a:cubicBezTo>
                <a:cubicBezTo>
                  <a:pt x="1636245" y="2114916"/>
                  <a:pt x="1636245" y="2115824"/>
                  <a:pt x="1638972" y="2117641"/>
                </a:cubicBezTo>
                <a:cubicBezTo>
                  <a:pt x="1628973" y="2124000"/>
                  <a:pt x="1627155" y="2120366"/>
                  <a:pt x="1620792" y="2121275"/>
                </a:cubicBezTo>
                <a:cubicBezTo>
                  <a:pt x="1628064" y="2128542"/>
                  <a:pt x="1596248" y="2136718"/>
                  <a:pt x="1589885" y="2144894"/>
                </a:cubicBezTo>
                <a:cubicBezTo>
                  <a:pt x="1589885" y="2142169"/>
                  <a:pt x="1586249" y="2142169"/>
                  <a:pt x="1581704" y="2143985"/>
                </a:cubicBezTo>
                <a:cubicBezTo>
                  <a:pt x="1583522" y="2145802"/>
                  <a:pt x="1585340" y="2144894"/>
                  <a:pt x="1583522" y="2148527"/>
                </a:cubicBezTo>
                <a:cubicBezTo>
                  <a:pt x="1537162" y="2163971"/>
                  <a:pt x="1495346" y="2175780"/>
                  <a:pt x="1452622" y="2188498"/>
                </a:cubicBezTo>
                <a:cubicBezTo>
                  <a:pt x="1437169" y="2187590"/>
                  <a:pt x="1395354" y="2193041"/>
                  <a:pt x="1399899" y="2207575"/>
                </a:cubicBezTo>
                <a:cubicBezTo>
                  <a:pt x="1348993" y="2223927"/>
                  <a:pt x="1293543" y="2227561"/>
                  <a:pt x="1236274" y="2232103"/>
                </a:cubicBezTo>
                <a:cubicBezTo>
                  <a:pt x="1217185" y="2225744"/>
                  <a:pt x="1193550" y="2229377"/>
                  <a:pt x="1175370" y="2230286"/>
                </a:cubicBezTo>
                <a:cubicBezTo>
                  <a:pt x="1178097" y="2230286"/>
                  <a:pt x="1170825" y="2226652"/>
                  <a:pt x="1165370" y="2228469"/>
                </a:cubicBezTo>
                <a:cubicBezTo>
                  <a:pt x="1147190" y="2234828"/>
                  <a:pt x="1178097" y="2240279"/>
                  <a:pt x="1193550" y="2239370"/>
                </a:cubicBezTo>
                <a:cubicBezTo>
                  <a:pt x="1179915" y="2239370"/>
                  <a:pt x="1192641" y="2249363"/>
                  <a:pt x="1195368" y="2252997"/>
                </a:cubicBezTo>
                <a:cubicBezTo>
                  <a:pt x="1224457" y="2255722"/>
                  <a:pt x="1248092" y="2254813"/>
                  <a:pt x="1273544" y="2257539"/>
                </a:cubicBezTo>
                <a:cubicBezTo>
                  <a:pt x="1279908" y="2256630"/>
                  <a:pt x="1280817" y="2252088"/>
                  <a:pt x="1288998" y="2252088"/>
                </a:cubicBezTo>
                <a:cubicBezTo>
                  <a:pt x="1299906" y="2257539"/>
                  <a:pt x="1311723" y="2246637"/>
                  <a:pt x="1324450" y="2246637"/>
                </a:cubicBezTo>
                <a:cubicBezTo>
                  <a:pt x="1332631" y="2245729"/>
                  <a:pt x="1338994" y="2251180"/>
                  <a:pt x="1346266" y="2250271"/>
                </a:cubicBezTo>
                <a:cubicBezTo>
                  <a:pt x="1354448" y="2249363"/>
                  <a:pt x="1361720" y="2242095"/>
                  <a:pt x="1368992" y="2241187"/>
                </a:cubicBezTo>
                <a:cubicBezTo>
                  <a:pt x="1373537" y="2241187"/>
                  <a:pt x="1380809" y="2242095"/>
                  <a:pt x="1384445" y="2242095"/>
                </a:cubicBezTo>
                <a:cubicBezTo>
                  <a:pt x="1384445" y="2242095"/>
                  <a:pt x="1382627" y="2239370"/>
                  <a:pt x="1381718" y="2239370"/>
                </a:cubicBezTo>
                <a:cubicBezTo>
                  <a:pt x="1389900" y="2238462"/>
                  <a:pt x="1393536" y="2242095"/>
                  <a:pt x="1400808" y="2241187"/>
                </a:cubicBezTo>
                <a:cubicBezTo>
                  <a:pt x="1401717" y="2241187"/>
                  <a:pt x="1401717" y="2236645"/>
                  <a:pt x="1402626" y="2235737"/>
                </a:cubicBezTo>
                <a:cubicBezTo>
                  <a:pt x="1410807" y="2231194"/>
                  <a:pt x="1423534" y="2236645"/>
                  <a:pt x="1434442" y="2234828"/>
                </a:cubicBezTo>
                <a:cubicBezTo>
                  <a:pt x="1440805" y="2228469"/>
                  <a:pt x="1424442" y="2230286"/>
                  <a:pt x="1435351" y="2226652"/>
                </a:cubicBezTo>
                <a:cubicBezTo>
                  <a:pt x="1437169" y="2231194"/>
                  <a:pt x="1447168" y="2228469"/>
                  <a:pt x="1451713" y="2230286"/>
                </a:cubicBezTo>
                <a:cubicBezTo>
                  <a:pt x="1457167" y="2220293"/>
                  <a:pt x="1480802" y="2223927"/>
                  <a:pt x="1475348" y="2216659"/>
                </a:cubicBezTo>
                <a:cubicBezTo>
                  <a:pt x="1484438" y="2215751"/>
                  <a:pt x="1497165" y="2214843"/>
                  <a:pt x="1508982" y="2212117"/>
                </a:cubicBezTo>
                <a:cubicBezTo>
                  <a:pt x="1520799" y="2209392"/>
                  <a:pt x="1531707" y="2205758"/>
                  <a:pt x="1539889" y="2203033"/>
                </a:cubicBezTo>
                <a:cubicBezTo>
                  <a:pt x="1537162" y="2203941"/>
                  <a:pt x="1538071" y="2205758"/>
                  <a:pt x="1538071" y="2208484"/>
                </a:cubicBezTo>
                <a:cubicBezTo>
                  <a:pt x="1557160" y="2201216"/>
                  <a:pt x="1563523" y="2199399"/>
                  <a:pt x="1574432" y="2198491"/>
                </a:cubicBezTo>
                <a:cubicBezTo>
                  <a:pt x="1573523" y="2197583"/>
                  <a:pt x="1571704" y="2197583"/>
                  <a:pt x="1570796" y="2196674"/>
                </a:cubicBezTo>
                <a:cubicBezTo>
                  <a:pt x="1584431" y="2192132"/>
                  <a:pt x="1598066" y="2188498"/>
                  <a:pt x="1609884" y="2183048"/>
                </a:cubicBezTo>
                <a:cubicBezTo>
                  <a:pt x="1620792" y="2177597"/>
                  <a:pt x="1630791" y="2173055"/>
                  <a:pt x="1638972" y="2168513"/>
                </a:cubicBezTo>
                <a:cubicBezTo>
                  <a:pt x="1641699" y="2169421"/>
                  <a:pt x="1644426" y="2170330"/>
                  <a:pt x="1648063" y="2170330"/>
                </a:cubicBezTo>
                <a:cubicBezTo>
                  <a:pt x="1652608" y="2163971"/>
                  <a:pt x="1655335" y="2164879"/>
                  <a:pt x="1660789" y="2165788"/>
                </a:cubicBezTo>
                <a:cubicBezTo>
                  <a:pt x="1664425" y="2161245"/>
                  <a:pt x="1659880" y="2156703"/>
                  <a:pt x="1668061" y="2156703"/>
                </a:cubicBezTo>
                <a:cubicBezTo>
                  <a:pt x="1661698" y="2163971"/>
                  <a:pt x="1679879" y="2155795"/>
                  <a:pt x="1685333" y="2154887"/>
                </a:cubicBezTo>
                <a:cubicBezTo>
                  <a:pt x="1683515" y="2152161"/>
                  <a:pt x="1690787" y="2150345"/>
                  <a:pt x="1687151" y="2146711"/>
                </a:cubicBezTo>
                <a:cubicBezTo>
                  <a:pt x="1686242" y="2143985"/>
                  <a:pt x="1679879" y="2148527"/>
                  <a:pt x="1678060" y="2146711"/>
                </a:cubicBezTo>
                <a:cubicBezTo>
                  <a:pt x="1693514" y="2139443"/>
                  <a:pt x="1696241" y="2143077"/>
                  <a:pt x="1699877" y="2149436"/>
                </a:cubicBezTo>
                <a:cubicBezTo>
                  <a:pt x="1695332" y="2153978"/>
                  <a:pt x="1685333" y="2158520"/>
                  <a:pt x="1680788" y="2163971"/>
                </a:cubicBezTo>
                <a:cubicBezTo>
                  <a:pt x="1672606" y="2158520"/>
                  <a:pt x="1648972" y="2174872"/>
                  <a:pt x="1644426" y="2180323"/>
                </a:cubicBezTo>
                <a:cubicBezTo>
                  <a:pt x="1647154" y="2179414"/>
                  <a:pt x="1647154" y="2182139"/>
                  <a:pt x="1649881" y="2181231"/>
                </a:cubicBezTo>
                <a:cubicBezTo>
                  <a:pt x="1649881" y="2179414"/>
                  <a:pt x="1648063" y="2177597"/>
                  <a:pt x="1650790" y="2175780"/>
                </a:cubicBezTo>
                <a:cubicBezTo>
                  <a:pt x="1668970" y="2177597"/>
                  <a:pt x="1681696" y="2165788"/>
                  <a:pt x="1699877" y="2155795"/>
                </a:cubicBezTo>
                <a:cubicBezTo>
                  <a:pt x="1697150" y="2163971"/>
                  <a:pt x="1707149" y="2157612"/>
                  <a:pt x="1709877" y="2162154"/>
                </a:cubicBezTo>
                <a:cubicBezTo>
                  <a:pt x="1690787" y="2172147"/>
                  <a:pt x="1670788" y="2180323"/>
                  <a:pt x="1653517" y="2189407"/>
                </a:cubicBezTo>
                <a:cubicBezTo>
                  <a:pt x="1659880" y="2183048"/>
                  <a:pt x="1644426" y="2188498"/>
                  <a:pt x="1641699" y="2188498"/>
                </a:cubicBezTo>
                <a:cubicBezTo>
                  <a:pt x="1638063" y="2192132"/>
                  <a:pt x="1625337" y="2203033"/>
                  <a:pt x="1621701" y="2202125"/>
                </a:cubicBezTo>
                <a:cubicBezTo>
                  <a:pt x="1624428" y="2201216"/>
                  <a:pt x="1623519" y="2199399"/>
                  <a:pt x="1622610" y="2197583"/>
                </a:cubicBezTo>
                <a:cubicBezTo>
                  <a:pt x="1614429" y="2208484"/>
                  <a:pt x="1598066" y="2211209"/>
                  <a:pt x="1584431" y="2218476"/>
                </a:cubicBezTo>
                <a:cubicBezTo>
                  <a:pt x="1599884" y="2212117"/>
                  <a:pt x="1593521" y="2217568"/>
                  <a:pt x="1606248" y="2214843"/>
                </a:cubicBezTo>
                <a:cubicBezTo>
                  <a:pt x="1595339" y="2221202"/>
                  <a:pt x="1589885" y="2224835"/>
                  <a:pt x="1579886" y="2223019"/>
                </a:cubicBezTo>
                <a:cubicBezTo>
                  <a:pt x="1581704" y="2227561"/>
                  <a:pt x="1581704" y="2227561"/>
                  <a:pt x="1581704" y="2227561"/>
                </a:cubicBezTo>
                <a:cubicBezTo>
                  <a:pt x="1568977" y="2229377"/>
                  <a:pt x="1553524" y="2235737"/>
                  <a:pt x="1538071" y="2243004"/>
                </a:cubicBezTo>
                <a:cubicBezTo>
                  <a:pt x="1529890" y="2245729"/>
                  <a:pt x="1521708" y="2249363"/>
                  <a:pt x="1513527" y="2252088"/>
                </a:cubicBezTo>
                <a:cubicBezTo>
                  <a:pt x="1505346" y="2254813"/>
                  <a:pt x="1497165" y="2256630"/>
                  <a:pt x="1488983" y="2257539"/>
                </a:cubicBezTo>
                <a:cubicBezTo>
                  <a:pt x="1488983" y="2259355"/>
                  <a:pt x="1489892" y="2261172"/>
                  <a:pt x="1487165" y="2262081"/>
                </a:cubicBezTo>
                <a:cubicBezTo>
                  <a:pt x="1458076" y="2263898"/>
                  <a:pt x="1419897" y="2283883"/>
                  <a:pt x="1404444" y="2281158"/>
                </a:cubicBezTo>
                <a:cubicBezTo>
                  <a:pt x="1404444" y="2286608"/>
                  <a:pt x="1418079" y="2285700"/>
                  <a:pt x="1424442" y="2281158"/>
                </a:cubicBezTo>
                <a:cubicBezTo>
                  <a:pt x="1424442" y="2291150"/>
                  <a:pt x="1407171" y="2287517"/>
                  <a:pt x="1399899" y="2287517"/>
                </a:cubicBezTo>
                <a:cubicBezTo>
                  <a:pt x="1400808" y="2287517"/>
                  <a:pt x="1400808" y="2290242"/>
                  <a:pt x="1400808" y="2290242"/>
                </a:cubicBezTo>
                <a:cubicBezTo>
                  <a:pt x="1389900" y="2290242"/>
                  <a:pt x="1384445" y="2284791"/>
                  <a:pt x="1372628" y="2285700"/>
                </a:cubicBezTo>
                <a:cubicBezTo>
                  <a:pt x="1358084" y="2286608"/>
                  <a:pt x="1354448" y="2294784"/>
                  <a:pt x="1335358" y="2295692"/>
                </a:cubicBezTo>
                <a:cubicBezTo>
                  <a:pt x="1339903" y="2287517"/>
                  <a:pt x="1315359" y="2297510"/>
                  <a:pt x="1308087" y="2294784"/>
                </a:cubicBezTo>
                <a:cubicBezTo>
                  <a:pt x="1322632" y="2292059"/>
                  <a:pt x="1314450" y="2292059"/>
                  <a:pt x="1302633" y="2292967"/>
                </a:cubicBezTo>
                <a:cubicBezTo>
                  <a:pt x="1290816" y="2293876"/>
                  <a:pt x="1275362" y="2294784"/>
                  <a:pt x="1275362" y="2300235"/>
                </a:cubicBezTo>
                <a:cubicBezTo>
                  <a:pt x="1284453" y="2299326"/>
                  <a:pt x="1286271" y="2302960"/>
                  <a:pt x="1292634" y="2303868"/>
                </a:cubicBezTo>
                <a:cubicBezTo>
                  <a:pt x="1277181" y="2303868"/>
                  <a:pt x="1284453" y="2305685"/>
                  <a:pt x="1281725" y="2311136"/>
                </a:cubicBezTo>
                <a:cubicBezTo>
                  <a:pt x="1269908" y="2310227"/>
                  <a:pt x="1268090" y="2314770"/>
                  <a:pt x="1259909" y="2315678"/>
                </a:cubicBezTo>
                <a:cubicBezTo>
                  <a:pt x="1260818" y="2311136"/>
                  <a:pt x="1272635" y="2311136"/>
                  <a:pt x="1276271" y="2307502"/>
                </a:cubicBezTo>
                <a:cubicBezTo>
                  <a:pt x="1272635" y="2307502"/>
                  <a:pt x="1269908" y="2306594"/>
                  <a:pt x="1268090" y="2306594"/>
                </a:cubicBezTo>
                <a:cubicBezTo>
                  <a:pt x="1261727" y="2308410"/>
                  <a:pt x="1258091" y="2315678"/>
                  <a:pt x="1251728" y="2310227"/>
                </a:cubicBezTo>
                <a:cubicBezTo>
                  <a:pt x="1251728" y="2312953"/>
                  <a:pt x="1250819" y="2314770"/>
                  <a:pt x="1249001" y="2315678"/>
                </a:cubicBezTo>
                <a:cubicBezTo>
                  <a:pt x="1270817" y="2316586"/>
                  <a:pt x="1286271" y="2317495"/>
                  <a:pt x="1300815" y="2316586"/>
                </a:cubicBezTo>
                <a:cubicBezTo>
                  <a:pt x="1316268" y="2315678"/>
                  <a:pt x="1329904" y="2312953"/>
                  <a:pt x="1350812" y="2306594"/>
                </a:cubicBezTo>
                <a:cubicBezTo>
                  <a:pt x="1362629" y="2307502"/>
                  <a:pt x="1375355" y="2303868"/>
                  <a:pt x="1388081" y="2301143"/>
                </a:cubicBezTo>
                <a:cubicBezTo>
                  <a:pt x="1400808" y="2298418"/>
                  <a:pt x="1413534" y="2296601"/>
                  <a:pt x="1427170" y="2296601"/>
                </a:cubicBezTo>
                <a:cubicBezTo>
                  <a:pt x="1427170" y="2293876"/>
                  <a:pt x="1436260" y="2293876"/>
                  <a:pt x="1434442" y="2291150"/>
                </a:cubicBezTo>
                <a:cubicBezTo>
                  <a:pt x="1468985" y="2286608"/>
                  <a:pt x="1500801" y="2263898"/>
                  <a:pt x="1530798" y="2265714"/>
                </a:cubicBezTo>
                <a:cubicBezTo>
                  <a:pt x="1523526" y="2268440"/>
                  <a:pt x="1512618" y="2270257"/>
                  <a:pt x="1512618" y="2273890"/>
                </a:cubicBezTo>
                <a:cubicBezTo>
                  <a:pt x="1521708" y="2272073"/>
                  <a:pt x="1558978" y="2263898"/>
                  <a:pt x="1548070" y="2256630"/>
                </a:cubicBezTo>
                <a:cubicBezTo>
                  <a:pt x="1554433" y="2254813"/>
                  <a:pt x="1560796" y="2254813"/>
                  <a:pt x="1568977" y="2250271"/>
                </a:cubicBezTo>
                <a:cubicBezTo>
                  <a:pt x="1575340" y="2254813"/>
                  <a:pt x="1556251" y="2255722"/>
                  <a:pt x="1557160" y="2259355"/>
                </a:cubicBezTo>
                <a:cubicBezTo>
                  <a:pt x="1569887" y="2255722"/>
                  <a:pt x="1597157" y="2249363"/>
                  <a:pt x="1602611" y="2238462"/>
                </a:cubicBezTo>
                <a:cubicBezTo>
                  <a:pt x="1627155" y="2230286"/>
                  <a:pt x="1647154" y="2220293"/>
                  <a:pt x="1664425" y="2212117"/>
                </a:cubicBezTo>
                <a:cubicBezTo>
                  <a:pt x="1682606" y="2203033"/>
                  <a:pt x="1698059" y="2193949"/>
                  <a:pt x="1710786" y="2183048"/>
                </a:cubicBezTo>
                <a:cubicBezTo>
                  <a:pt x="1716240" y="2189407"/>
                  <a:pt x="1714422" y="2177597"/>
                  <a:pt x="1719876" y="2175780"/>
                </a:cubicBezTo>
                <a:cubicBezTo>
                  <a:pt x="1726239" y="2173963"/>
                  <a:pt x="1720785" y="2183048"/>
                  <a:pt x="1725330" y="2181231"/>
                </a:cubicBezTo>
                <a:cubicBezTo>
                  <a:pt x="1728057" y="2179414"/>
                  <a:pt x="1728966" y="2180323"/>
                  <a:pt x="1730784" y="2179414"/>
                </a:cubicBezTo>
                <a:cubicBezTo>
                  <a:pt x="1740783" y="2174872"/>
                  <a:pt x="1737147" y="2171238"/>
                  <a:pt x="1742601" y="2167605"/>
                </a:cubicBezTo>
                <a:cubicBezTo>
                  <a:pt x="1748055" y="2169421"/>
                  <a:pt x="1758964" y="2161245"/>
                  <a:pt x="1768054" y="2155795"/>
                </a:cubicBezTo>
                <a:lnTo>
                  <a:pt x="1769861" y="2153185"/>
                </a:lnTo>
                <a:lnTo>
                  <a:pt x="1768963" y="2162154"/>
                </a:lnTo>
                <a:cubicBezTo>
                  <a:pt x="1772599" y="2162154"/>
                  <a:pt x="1778962" y="2158520"/>
                  <a:pt x="1782598" y="2159429"/>
                </a:cubicBezTo>
                <a:cubicBezTo>
                  <a:pt x="1775326" y="2167605"/>
                  <a:pt x="1745328" y="2174872"/>
                  <a:pt x="1733511" y="2191223"/>
                </a:cubicBezTo>
                <a:cubicBezTo>
                  <a:pt x="1729875" y="2187590"/>
                  <a:pt x="1723512" y="2194857"/>
                  <a:pt x="1718058" y="2197583"/>
                </a:cubicBezTo>
                <a:cubicBezTo>
                  <a:pt x="1705331" y="2193041"/>
                  <a:pt x="1668970" y="2211209"/>
                  <a:pt x="1655335" y="2219385"/>
                </a:cubicBezTo>
                <a:cubicBezTo>
                  <a:pt x="1656244" y="2222110"/>
                  <a:pt x="1678060" y="2209392"/>
                  <a:pt x="1671697" y="2215751"/>
                </a:cubicBezTo>
                <a:cubicBezTo>
                  <a:pt x="1663516" y="2218476"/>
                  <a:pt x="1656244" y="2222110"/>
                  <a:pt x="1658062" y="2226652"/>
                </a:cubicBezTo>
                <a:cubicBezTo>
                  <a:pt x="1662607" y="2224835"/>
                  <a:pt x="1671697" y="2217568"/>
                  <a:pt x="1673515" y="2220293"/>
                </a:cubicBezTo>
                <a:cubicBezTo>
                  <a:pt x="1666243" y="2226652"/>
                  <a:pt x="1648972" y="2231194"/>
                  <a:pt x="1657153" y="2238462"/>
                </a:cubicBezTo>
                <a:cubicBezTo>
                  <a:pt x="1646245" y="2243912"/>
                  <a:pt x="1658062" y="2231194"/>
                  <a:pt x="1647154" y="2236645"/>
                </a:cubicBezTo>
                <a:cubicBezTo>
                  <a:pt x="1647154" y="2237553"/>
                  <a:pt x="1645335" y="2239370"/>
                  <a:pt x="1642609" y="2240279"/>
                </a:cubicBezTo>
                <a:cubicBezTo>
                  <a:pt x="1641699" y="2247546"/>
                  <a:pt x="1649881" y="2244821"/>
                  <a:pt x="1654426" y="2245729"/>
                </a:cubicBezTo>
                <a:cubicBezTo>
                  <a:pt x="1643518" y="2254813"/>
                  <a:pt x="1640790" y="2249363"/>
                  <a:pt x="1639882" y="2247546"/>
                </a:cubicBezTo>
                <a:cubicBezTo>
                  <a:pt x="1632609" y="2254813"/>
                  <a:pt x="1648063" y="2250271"/>
                  <a:pt x="1642609" y="2256630"/>
                </a:cubicBezTo>
                <a:cubicBezTo>
                  <a:pt x="1632609" y="2263898"/>
                  <a:pt x="1620792" y="2268440"/>
                  <a:pt x="1614429" y="2270257"/>
                </a:cubicBezTo>
                <a:cubicBezTo>
                  <a:pt x="1618065" y="2269348"/>
                  <a:pt x="1618065" y="2267531"/>
                  <a:pt x="1618974" y="2265714"/>
                </a:cubicBezTo>
                <a:cubicBezTo>
                  <a:pt x="1614429" y="2268440"/>
                  <a:pt x="1606248" y="2265714"/>
                  <a:pt x="1605338" y="2270257"/>
                </a:cubicBezTo>
                <a:cubicBezTo>
                  <a:pt x="1608975" y="2269348"/>
                  <a:pt x="1613520" y="2267531"/>
                  <a:pt x="1614429" y="2269348"/>
                </a:cubicBezTo>
                <a:cubicBezTo>
                  <a:pt x="1600793" y="2278432"/>
                  <a:pt x="1575340" y="2283883"/>
                  <a:pt x="1568068" y="2292967"/>
                </a:cubicBezTo>
                <a:cubicBezTo>
                  <a:pt x="1560796" y="2293876"/>
                  <a:pt x="1571704" y="2287517"/>
                  <a:pt x="1563523" y="2288425"/>
                </a:cubicBezTo>
                <a:cubicBezTo>
                  <a:pt x="1548070" y="2292059"/>
                  <a:pt x="1551706" y="2298418"/>
                  <a:pt x="1541707" y="2302960"/>
                </a:cubicBezTo>
                <a:cubicBezTo>
                  <a:pt x="1538980" y="2301143"/>
                  <a:pt x="1542616" y="2293876"/>
                  <a:pt x="1536253" y="2296601"/>
                </a:cubicBezTo>
                <a:cubicBezTo>
                  <a:pt x="1527162" y="2300235"/>
                  <a:pt x="1509891" y="2301143"/>
                  <a:pt x="1513527" y="2307502"/>
                </a:cubicBezTo>
                <a:cubicBezTo>
                  <a:pt x="1516254" y="2308410"/>
                  <a:pt x="1534434" y="2303868"/>
                  <a:pt x="1528071" y="2306594"/>
                </a:cubicBezTo>
                <a:cubicBezTo>
                  <a:pt x="1511709" y="2308410"/>
                  <a:pt x="1501710" y="2313861"/>
                  <a:pt x="1492619" y="2310227"/>
                </a:cubicBezTo>
                <a:cubicBezTo>
                  <a:pt x="1482620" y="2314770"/>
                  <a:pt x="1497165" y="2317495"/>
                  <a:pt x="1487165" y="2320220"/>
                </a:cubicBezTo>
                <a:cubicBezTo>
                  <a:pt x="1482620" y="2320220"/>
                  <a:pt x="1485347" y="2314770"/>
                  <a:pt x="1479893" y="2316586"/>
                </a:cubicBezTo>
                <a:cubicBezTo>
                  <a:pt x="1477166" y="2319312"/>
                  <a:pt x="1448986" y="2332938"/>
                  <a:pt x="1460804" y="2323854"/>
                </a:cubicBezTo>
                <a:cubicBezTo>
                  <a:pt x="1449895" y="2328396"/>
                  <a:pt x="1447168" y="2328396"/>
                  <a:pt x="1430806" y="2332938"/>
                </a:cubicBezTo>
                <a:cubicBezTo>
                  <a:pt x="1429897" y="2330213"/>
                  <a:pt x="1430806" y="2326579"/>
                  <a:pt x="1427170" y="2327488"/>
                </a:cubicBezTo>
                <a:cubicBezTo>
                  <a:pt x="1404444" y="2334755"/>
                  <a:pt x="1381718" y="2337480"/>
                  <a:pt x="1360811" y="2340206"/>
                </a:cubicBezTo>
                <a:cubicBezTo>
                  <a:pt x="1338994" y="2342931"/>
                  <a:pt x="1318995" y="2345656"/>
                  <a:pt x="1298088" y="2349290"/>
                </a:cubicBezTo>
                <a:cubicBezTo>
                  <a:pt x="1297179" y="2346564"/>
                  <a:pt x="1301724" y="2344748"/>
                  <a:pt x="1298088" y="2344748"/>
                </a:cubicBezTo>
                <a:cubicBezTo>
                  <a:pt x="1281725" y="2348381"/>
                  <a:pt x="1268999" y="2351106"/>
                  <a:pt x="1258091" y="2345656"/>
                </a:cubicBezTo>
                <a:cubicBezTo>
                  <a:pt x="1258091" y="2347473"/>
                  <a:pt x="1259909" y="2348381"/>
                  <a:pt x="1261727" y="2349290"/>
                </a:cubicBezTo>
                <a:cubicBezTo>
                  <a:pt x="1249910" y="2347473"/>
                  <a:pt x="1234456" y="2351106"/>
                  <a:pt x="1224457" y="2353832"/>
                </a:cubicBezTo>
                <a:cubicBezTo>
                  <a:pt x="1232638" y="2359282"/>
                  <a:pt x="1247183" y="2353832"/>
                  <a:pt x="1249910" y="2363824"/>
                </a:cubicBezTo>
                <a:cubicBezTo>
                  <a:pt x="1230820" y="2363824"/>
                  <a:pt x="1221730" y="2351106"/>
                  <a:pt x="1199004" y="2354740"/>
                </a:cubicBezTo>
                <a:cubicBezTo>
                  <a:pt x="1195368" y="2352015"/>
                  <a:pt x="1206276" y="2349290"/>
                  <a:pt x="1199004" y="2349290"/>
                </a:cubicBezTo>
                <a:cubicBezTo>
                  <a:pt x="1190823" y="2351106"/>
                  <a:pt x="1188096" y="2351106"/>
                  <a:pt x="1182642" y="2347473"/>
                </a:cubicBezTo>
                <a:cubicBezTo>
                  <a:pt x="1182642" y="2352923"/>
                  <a:pt x="1173552" y="2352923"/>
                  <a:pt x="1168097" y="2354740"/>
                </a:cubicBezTo>
                <a:cubicBezTo>
                  <a:pt x="1145372" y="2347473"/>
                  <a:pt x="1123555" y="2356557"/>
                  <a:pt x="1103557" y="2346564"/>
                </a:cubicBezTo>
                <a:cubicBezTo>
                  <a:pt x="1091739" y="2346564"/>
                  <a:pt x="1079013" y="2346564"/>
                  <a:pt x="1066286" y="2345656"/>
                </a:cubicBezTo>
                <a:cubicBezTo>
                  <a:pt x="1053560" y="2343839"/>
                  <a:pt x="1039925" y="2342022"/>
                  <a:pt x="1026289" y="2340206"/>
                </a:cubicBezTo>
                <a:cubicBezTo>
                  <a:pt x="999928" y="2334755"/>
                  <a:pt x="975384" y="2329304"/>
                  <a:pt x="958113" y="2322945"/>
                </a:cubicBezTo>
                <a:cubicBezTo>
                  <a:pt x="955386" y="2326579"/>
                  <a:pt x="942659" y="2321128"/>
                  <a:pt x="942659" y="2327488"/>
                </a:cubicBezTo>
                <a:cubicBezTo>
                  <a:pt x="928115" y="2317495"/>
                  <a:pt x="917207" y="2324762"/>
                  <a:pt x="908116" y="2314770"/>
                </a:cubicBezTo>
                <a:cubicBezTo>
                  <a:pt x="910843" y="2315678"/>
                  <a:pt x="914480" y="2316586"/>
                  <a:pt x="913570" y="2313861"/>
                </a:cubicBezTo>
                <a:cubicBezTo>
                  <a:pt x="908116" y="2311136"/>
                  <a:pt x="907207" y="2311136"/>
                  <a:pt x="895390" y="2307502"/>
                </a:cubicBezTo>
                <a:cubicBezTo>
                  <a:pt x="894481" y="2309319"/>
                  <a:pt x="894481" y="2312044"/>
                  <a:pt x="888118" y="2310227"/>
                </a:cubicBezTo>
                <a:cubicBezTo>
                  <a:pt x="882663" y="2298418"/>
                  <a:pt x="858120" y="2301143"/>
                  <a:pt x="844485" y="2299326"/>
                </a:cubicBezTo>
                <a:cubicBezTo>
                  <a:pt x="844485" y="2296601"/>
                  <a:pt x="849030" y="2297510"/>
                  <a:pt x="850848" y="2296601"/>
                </a:cubicBezTo>
                <a:cubicBezTo>
                  <a:pt x="840849" y="2292967"/>
                  <a:pt x="821759" y="2284791"/>
                  <a:pt x="817214" y="2291150"/>
                </a:cubicBezTo>
                <a:cubicBezTo>
                  <a:pt x="823577" y="2294784"/>
                  <a:pt x="828122" y="2288425"/>
                  <a:pt x="830849" y="2294784"/>
                </a:cubicBezTo>
                <a:cubicBezTo>
                  <a:pt x="827213" y="2293876"/>
                  <a:pt x="826304" y="2296601"/>
                  <a:pt x="824486" y="2296601"/>
                </a:cubicBezTo>
                <a:cubicBezTo>
                  <a:pt x="798124" y="2278432"/>
                  <a:pt x="757218" y="2265714"/>
                  <a:pt x="738128" y="2259355"/>
                </a:cubicBezTo>
                <a:cubicBezTo>
                  <a:pt x="730856" y="2256630"/>
                  <a:pt x="729947" y="2251180"/>
                  <a:pt x="727220" y="2249363"/>
                </a:cubicBezTo>
                <a:cubicBezTo>
                  <a:pt x="719039" y="2245729"/>
                  <a:pt x="709949" y="2248454"/>
                  <a:pt x="697222" y="2240279"/>
                </a:cubicBezTo>
                <a:cubicBezTo>
                  <a:pt x="699040" y="2241187"/>
                  <a:pt x="693586" y="2238462"/>
                  <a:pt x="687223" y="2234828"/>
                </a:cubicBezTo>
                <a:cubicBezTo>
                  <a:pt x="684496" y="2233920"/>
                  <a:pt x="659043" y="2217568"/>
                  <a:pt x="649953" y="2219385"/>
                </a:cubicBezTo>
                <a:cubicBezTo>
                  <a:pt x="647226" y="2222110"/>
                  <a:pt x="669043" y="2231194"/>
                  <a:pt x="659952" y="2230286"/>
                </a:cubicBezTo>
                <a:cubicBezTo>
                  <a:pt x="651771" y="2224835"/>
                  <a:pt x="649044" y="2222110"/>
                  <a:pt x="639954" y="2219385"/>
                </a:cubicBezTo>
                <a:cubicBezTo>
                  <a:pt x="642681" y="2216659"/>
                  <a:pt x="639954" y="2213934"/>
                  <a:pt x="636318" y="2212117"/>
                </a:cubicBezTo>
                <a:cubicBezTo>
                  <a:pt x="632682" y="2209392"/>
                  <a:pt x="627227" y="2207575"/>
                  <a:pt x="624500" y="2207575"/>
                </a:cubicBezTo>
                <a:cubicBezTo>
                  <a:pt x="630863" y="2213934"/>
                  <a:pt x="641772" y="2220293"/>
                  <a:pt x="642681" y="2226652"/>
                </a:cubicBezTo>
                <a:cubicBezTo>
                  <a:pt x="628136" y="2216659"/>
                  <a:pt x="603593" y="2193041"/>
                  <a:pt x="598138" y="2205758"/>
                </a:cubicBezTo>
                <a:cubicBezTo>
                  <a:pt x="599048" y="2204850"/>
                  <a:pt x="595412" y="2201216"/>
                  <a:pt x="593593" y="2203033"/>
                </a:cubicBezTo>
                <a:cubicBezTo>
                  <a:pt x="601775" y="2212117"/>
                  <a:pt x="596320" y="2212117"/>
                  <a:pt x="602684" y="2220293"/>
                </a:cubicBezTo>
                <a:cubicBezTo>
                  <a:pt x="589957" y="2205758"/>
                  <a:pt x="574504" y="2198491"/>
                  <a:pt x="559959" y="2190315"/>
                </a:cubicBezTo>
                <a:cubicBezTo>
                  <a:pt x="546324" y="2183048"/>
                  <a:pt x="530871" y="2175780"/>
                  <a:pt x="523598" y="2157612"/>
                </a:cubicBezTo>
                <a:cubicBezTo>
                  <a:pt x="521780" y="2159429"/>
                  <a:pt x="524507" y="2162154"/>
                  <a:pt x="522690" y="2163971"/>
                </a:cubicBezTo>
                <a:cubicBezTo>
                  <a:pt x="515417" y="2159429"/>
                  <a:pt x="519053" y="2155795"/>
                  <a:pt x="508145" y="2150345"/>
                </a:cubicBezTo>
                <a:cubicBezTo>
                  <a:pt x="507236" y="2152161"/>
                  <a:pt x="503600" y="2150345"/>
                  <a:pt x="501782" y="2153070"/>
                </a:cubicBezTo>
                <a:cubicBezTo>
                  <a:pt x="496328" y="2147619"/>
                  <a:pt x="489965" y="2143077"/>
                  <a:pt x="488146" y="2138535"/>
                </a:cubicBezTo>
                <a:cubicBezTo>
                  <a:pt x="497237" y="2146711"/>
                  <a:pt x="503600" y="2147619"/>
                  <a:pt x="508145" y="2144894"/>
                </a:cubicBezTo>
                <a:cubicBezTo>
                  <a:pt x="491783" y="2134901"/>
                  <a:pt x="489056" y="2124000"/>
                  <a:pt x="469966" y="2119458"/>
                </a:cubicBezTo>
                <a:cubicBezTo>
                  <a:pt x="479965" y="2124909"/>
                  <a:pt x="474511" y="2127634"/>
                  <a:pt x="484510" y="2133993"/>
                </a:cubicBezTo>
                <a:cubicBezTo>
                  <a:pt x="479965" y="2134901"/>
                  <a:pt x="477238" y="2140352"/>
                  <a:pt x="469057" y="2133993"/>
                </a:cubicBezTo>
                <a:cubicBezTo>
                  <a:pt x="470875" y="2131267"/>
                  <a:pt x="473602" y="2130359"/>
                  <a:pt x="470875" y="2127634"/>
                </a:cubicBezTo>
                <a:cubicBezTo>
                  <a:pt x="468148" y="2133084"/>
                  <a:pt x="436332" y="2113099"/>
                  <a:pt x="424515" y="2101289"/>
                </a:cubicBezTo>
                <a:cubicBezTo>
                  <a:pt x="426333" y="2094931"/>
                  <a:pt x="432696" y="2103106"/>
                  <a:pt x="434514" y="2098564"/>
                </a:cubicBezTo>
                <a:cubicBezTo>
                  <a:pt x="430878" y="2097656"/>
                  <a:pt x="426333" y="2093114"/>
                  <a:pt x="420879" y="2088571"/>
                </a:cubicBezTo>
                <a:cubicBezTo>
                  <a:pt x="422697" y="2094931"/>
                  <a:pt x="421788" y="2093114"/>
                  <a:pt x="417242" y="2096747"/>
                </a:cubicBezTo>
                <a:cubicBezTo>
                  <a:pt x="409061" y="2091297"/>
                  <a:pt x="417242" y="2090388"/>
                  <a:pt x="411788" y="2085846"/>
                </a:cubicBezTo>
                <a:cubicBezTo>
                  <a:pt x="408152" y="2090388"/>
                  <a:pt x="398153" y="2077670"/>
                  <a:pt x="393608" y="2079487"/>
                </a:cubicBezTo>
                <a:cubicBezTo>
                  <a:pt x="388154" y="2066769"/>
                  <a:pt x="381790" y="2067678"/>
                  <a:pt x="380881" y="2071311"/>
                </a:cubicBezTo>
                <a:cubicBezTo>
                  <a:pt x="375427" y="2061319"/>
                  <a:pt x="371791" y="2059502"/>
                  <a:pt x="369064" y="2050418"/>
                </a:cubicBezTo>
                <a:cubicBezTo>
                  <a:pt x="363610" y="2049509"/>
                  <a:pt x="368155" y="2052235"/>
                  <a:pt x="364519" y="2054960"/>
                </a:cubicBezTo>
                <a:cubicBezTo>
                  <a:pt x="357247" y="2044967"/>
                  <a:pt x="357247" y="2046784"/>
                  <a:pt x="349066" y="2041334"/>
                </a:cubicBezTo>
                <a:cubicBezTo>
                  <a:pt x="347248" y="2037700"/>
                  <a:pt x="347248" y="2034066"/>
                  <a:pt x="345430" y="2029524"/>
                </a:cubicBezTo>
                <a:cubicBezTo>
                  <a:pt x="339066" y="2027707"/>
                  <a:pt x="336339" y="2021348"/>
                  <a:pt x="339975" y="2030432"/>
                </a:cubicBezTo>
                <a:cubicBezTo>
                  <a:pt x="316341" y="2008630"/>
                  <a:pt x="321795" y="1989553"/>
                  <a:pt x="309069" y="1980469"/>
                </a:cubicBezTo>
                <a:cubicBezTo>
                  <a:pt x="316341" y="1972293"/>
                  <a:pt x="303614" y="1965026"/>
                  <a:pt x="293615" y="1958667"/>
                </a:cubicBezTo>
                <a:cubicBezTo>
                  <a:pt x="293615" y="1954125"/>
                  <a:pt x="303614" y="1961392"/>
                  <a:pt x="298160" y="1955033"/>
                </a:cubicBezTo>
                <a:cubicBezTo>
                  <a:pt x="290888" y="1951399"/>
                  <a:pt x="286343" y="1946857"/>
                  <a:pt x="280889" y="1936864"/>
                </a:cubicBezTo>
                <a:cubicBezTo>
                  <a:pt x="275435" y="1937773"/>
                  <a:pt x="279980" y="1943224"/>
                  <a:pt x="278162" y="1945949"/>
                </a:cubicBezTo>
                <a:cubicBezTo>
                  <a:pt x="276344" y="1939590"/>
                  <a:pt x="269071" y="1933231"/>
                  <a:pt x="269071" y="1931414"/>
                </a:cubicBezTo>
                <a:cubicBezTo>
                  <a:pt x="272708" y="1934139"/>
                  <a:pt x="275435" y="1935048"/>
                  <a:pt x="278162" y="1935048"/>
                </a:cubicBezTo>
                <a:cubicBezTo>
                  <a:pt x="273617" y="1929597"/>
                  <a:pt x="274525" y="1926872"/>
                  <a:pt x="269071" y="1920513"/>
                </a:cubicBezTo>
                <a:cubicBezTo>
                  <a:pt x="265435" y="1923238"/>
                  <a:pt x="265435" y="1923238"/>
                  <a:pt x="265435" y="1923238"/>
                </a:cubicBezTo>
                <a:cubicBezTo>
                  <a:pt x="257254" y="1898711"/>
                  <a:pt x="230892" y="1876000"/>
                  <a:pt x="230892" y="1863282"/>
                </a:cubicBezTo>
                <a:cubicBezTo>
                  <a:pt x="226347" y="1855106"/>
                  <a:pt x="223620" y="1860557"/>
                  <a:pt x="219984" y="1856923"/>
                </a:cubicBezTo>
                <a:cubicBezTo>
                  <a:pt x="221802" y="1855106"/>
                  <a:pt x="223620" y="1856015"/>
                  <a:pt x="225438" y="1856923"/>
                </a:cubicBezTo>
                <a:cubicBezTo>
                  <a:pt x="223620" y="1849656"/>
                  <a:pt x="197258" y="1826036"/>
                  <a:pt x="212712" y="1837846"/>
                </a:cubicBezTo>
                <a:cubicBezTo>
                  <a:pt x="205440" y="1826036"/>
                  <a:pt x="198167" y="1826036"/>
                  <a:pt x="197258" y="1816952"/>
                </a:cubicBezTo>
                <a:cubicBezTo>
                  <a:pt x="200894" y="1822403"/>
                  <a:pt x="203622" y="1820586"/>
                  <a:pt x="200894" y="1815136"/>
                </a:cubicBezTo>
                <a:cubicBezTo>
                  <a:pt x="200894" y="1819678"/>
                  <a:pt x="198167" y="1818769"/>
                  <a:pt x="193622" y="1812410"/>
                </a:cubicBezTo>
                <a:cubicBezTo>
                  <a:pt x="194531" y="1808776"/>
                  <a:pt x="191804" y="1802418"/>
                  <a:pt x="190895" y="1797875"/>
                </a:cubicBezTo>
                <a:cubicBezTo>
                  <a:pt x="190895" y="1806051"/>
                  <a:pt x="181805" y="1787883"/>
                  <a:pt x="180896" y="1783341"/>
                </a:cubicBezTo>
                <a:cubicBezTo>
                  <a:pt x="181805" y="1785158"/>
                  <a:pt x="183623" y="1787883"/>
                  <a:pt x="184532" y="1787883"/>
                </a:cubicBezTo>
                <a:cubicBezTo>
                  <a:pt x="182714" y="1782432"/>
                  <a:pt x="177260" y="1767897"/>
                  <a:pt x="171806" y="1765172"/>
                </a:cubicBezTo>
                <a:cubicBezTo>
                  <a:pt x="170897" y="1767897"/>
                  <a:pt x="177260" y="1775165"/>
                  <a:pt x="174533" y="1776982"/>
                </a:cubicBezTo>
                <a:cubicBezTo>
                  <a:pt x="167261" y="1769714"/>
                  <a:pt x="169988" y="1765172"/>
                  <a:pt x="166352" y="1756088"/>
                </a:cubicBezTo>
                <a:cubicBezTo>
                  <a:pt x="155443" y="1756088"/>
                  <a:pt x="159080" y="1727018"/>
                  <a:pt x="148171" y="1729744"/>
                </a:cubicBezTo>
                <a:cubicBezTo>
                  <a:pt x="155443" y="1738828"/>
                  <a:pt x="156352" y="1748821"/>
                  <a:pt x="158170" y="1756996"/>
                </a:cubicBezTo>
                <a:cubicBezTo>
                  <a:pt x="159989" y="1765172"/>
                  <a:pt x="161806" y="1772440"/>
                  <a:pt x="170897" y="1776073"/>
                </a:cubicBezTo>
                <a:cubicBezTo>
                  <a:pt x="163625" y="1779707"/>
                  <a:pt x="172715" y="1786066"/>
                  <a:pt x="177260" y="1798784"/>
                </a:cubicBezTo>
                <a:cubicBezTo>
                  <a:pt x="171806" y="1797875"/>
                  <a:pt x="176351" y="1804234"/>
                  <a:pt x="175442" y="1806051"/>
                </a:cubicBezTo>
                <a:cubicBezTo>
                  <a:pt x="167261" y="1795150"/>
                  <a:pt x="172715" y="1798784"/>
                  <a:pt x="171806" y="1795150"/>
                </a:cubicBezTo>
                <a:cubicBezTo>
                  <a:pt x="169079" y="1793333"/>
                  <a:pt x="166352" y="1786066"/>
                  <a:pt x="163625" y="1789700"/>
                </a:cubicBezTo>
                <a:cubicBezTo>
                  <a:pt x="164533" y="1792425"/>
                  <a:pt x="168170" y="1796059"/>
                  <a:pt x="166352" y="1797875"/>
                </a:cubicBezTo>
                <a:cubicBezTo>
                  <a:pt x="161806" y="1786974"/>
                  <a:pt x="156352" y="1782432"/>
                  <a:pt x="152716" y="1782432"/>
                </a:cubicBezTo>
                <a:cubicBezTo>
                  <a:pt x="149989" y="1775165"/>
                  <a:pt x="146353" y="1769714"/>
                  <a:pt x="141808" y="1761539"/>
                </a:cubicBezTo>
                <a:cubicBezTo>
                  <a:pt x="138172" y="1754271"/>
                  <a:pt x="132718" y="1745187"/>
                  <a:pt x="126355" y="1729744"/>
                </a:cubicBezTo>
                <a:cubicBezTo>
                  <a:pt x="126355" y="1723385"/>
                  <a:pt x="132718" y="1731561"/>
                  <a:pt x="129991" y="1722476"/>
                </a:cubicBezTo>
                <a:cubicBezTo>
                  <a:pt x="107265" y="1690681"/>
                  <a:pt x="103629" y="1654344"/>
                  <a:pt x="91811" y="1628000"/>
                </a:cubicBezTo>
                <a:cubicBezTo>
                  <a:pt x="93630" y="1620733"/>
                  <a:pt x="101811" y="1629817"/>
                  <a:pt x="97266" y="1617099"/>
                </a:cubicBezTo>
                <a:cubicBezTo>
                  <a:pt x="92721" y="1610740"/>
                  <a:pt x="90902" y="1613465"/>
                  <a:pt x="88175" y="1617099"/>
                </a:cubicBezTo>
                <a:cubicBezTo>
                  <a:pt x="84539" y="1590755"/>
                  <a:pt x="69995" y="1577128"/>
                  <a:pt x="62723" y="1548967"/>
                </a:cubicBezTo>
                <a:cubicBezTo>
                  <a:pt x="70904" y="1534432"/>
                  <a:pt x="49087" y="1499004"/>
                  <a:pt x="55451" y="1479927"/>
                </a:cubicBezTo>
                <a:cubicBezTo>
                  <a:pt x="56360" y="1493553"/>
                  <a:pt x="59996" y="1509905"/>
                  <a:pt x="67268" y="1515355"/>
                </a:cubicBezTo>
                <a:cubicBezTo>
                  <a:pt x="69086" y="1503546"/>
                  <a:pt x="62723" y="1470842"/>
                  <a:pt x="54541" y="1477201"/>
                </a:cubicBezTo>
                <a:cubicBezTo>
                  <a:pt x="55451" y="1460850"/>
                  <a:pt x="41815" y="1449949"/>
                  <a:pt x="49087" y="1442681"/>
                </a:cubicBezTo>
                <a:cubicBezTo>
                  <a:pt x="38179" y="1441773"/>
                  <a:pt x="33634" y="1409070"/>
                  <a:pt x="34543" y="1389993"/>
                </a:cubicBezTo>
                <a:cubicBezTo>
                  <a:pt x="34543" y="1392718"/>
                  <a:pt x="31816" y="1386359"/>
                  <a:pt x="30907" y="1379092"/>
                </a:cubicBezTo>
                <a:cubicBezTo>
                  <a:pt x="29089" y="1360014"/>
                  <a:pt x="25453" y="1339121"/>
                  <a:pt x="23635" y="1318227"/>
                </a:cubicBezTo>
                <a:cubicBezTo>
                  <a:pt x="22726" y="1301875"/>
                  <a:pt x="22726" y="1286432"/>
                  <a:pt x="23635" y="1270989"/>
                </a:cubicBezTo>
                <a:cubicBezTo>
                  <a:pt x="22726" y="1270989"/>
                  <a:pt x="20908" y="1270989"/>
                  <a:pt x="19090" y="1271897"/>
                </a:cubicBezTo>
                <a:cubicBezTo>
                  <a:pt x="19999" y="1254637"/>
                  <a:pt x="20908" y="1236469"/>
                  <a:pt x="22726" y="1219209"/>
                </a:cubicBezTo>
                <a:cubicBezTo>
                  <a:pt x="21817" y="1219209"/>
                  <a:pt x="21817" y="1220117"/>
                  <a:pt x="20908" y="1219209"/>
                </a:cubicBezTo>
                <a:cubicBezTo>
                  <a:pt x="23635" y="1211036"/>
                  <a:pt x="22726" y="1207402"/>
                  <a:pt x="23635" y="1199227"/>
                </a:cubicBezTo>
                <a:cubicBezTo>
                  <a:pt x="24544" y="1193776"/>
                  <a:pt x="24544" y="1187418"/>
                  <a:pt x="25453" y="1181966"/>
                </a:cubicBezTo>
                <a:cubicBezTo>
                  <a:pt x="22726" y="1174699"/>
                  <a:pt x="19999" y="1161074"/>
                  <a:pt x="19090" y="1153807"/>
                </a:cubicBezTo>
                <a:cubicBezTo>
                  <a:pt x="19090" y="1159256"/>
                  <a:pt x="15453" y="1157440"/>
                  <a:pt x="16363" y="1164707"/>
                </a:cubicBezTo>
                <a:cubicBezTo>
                  <a:pt x="18180" y="1177425"/>
                  <a:pt x="17272" y="1192867"/>
                  <a:pt x="11817" y="1201952"/>
                </a:cubicBezTo>
                <a:cubicBezTo>
                  <a:pt x="12727" y="1208311"/>
                  <a:pt x="13635" y="1208311"/>
                  <a:pt x="16363" y="1204677"/>
                </a:cubicBezTo>
                <a:cubicBezTo>
                  <a:pt x="12727" y="1238286"/>
                  <a:pt x="17272" y="1263722"/>
                  <a:pt x="10908" y="1294608"/>
                </a:cubicBezTo>
                <a:cubicBezTo>
                  <a:pt x="16363" y="1286432"/>
                  <a:pt x="16363" y="1322769"/>
                  <a:pt x="10908" y="1314593"/>
                </a:cubicBezTo>
                <a:cubicBezTo>
                  <a:pt x="14544" y="1333670"/>
                  <a:pt x="19090" y="1359106"/>
                  <a:pt x="21817" y="1383634"/>
                </a:cubicBezTo>
                <a:cubicBezTo>
                  <a:pt x="22726" y="1395443"/>
                  <a:pt x="23635" y="1408161"/>
                  <a:pt x="23635" y="1419062"/>
                </a:cubicBezTo>
                <a:cubicBezTo>
                  <a:pt x="23635" y="1425421"/>
                  <a:pt x="23635" y="1430872"/>
                  <a:pt x="23635" y="1436322"/>
                </a:cubicBezTo>
                <a:cubicBezTo>
                  <a:pt x="23635" y="1440864"/>
                  <a:pt x="23635" y="1446315"/>
                  <a:pt x="23635" y="1450857"/>
                </a:cubicBezTo>
                <a:cubicBezTo>
                  <a:pt x="21817" y="1436322"/>
                  <a:pt x="13635" y="1410886"/>
                  <a:pt x="17272" y="1398168"/>
                </a:cubicBezTo>
                <a:cubicBezTo>
                  <a:pt x="11817" y="1406344"/>
                  <a:pt x="14544" y="1385450"/>
                  <a:pt x="16363" y="1383634"/>
                </a:cubicBezTo>
                <a:cubicBezTo>
                  <a:pt x="12727" y="1384542"/>
                  <a:pt x="12727" y="1384542"/>
                  <a:pt x="12727" y="1384542"/>
                </a:cubicBezTo>
                <a:cubicBezTo>
                  <a:pt x="1818" y="1321861"/>
                  <a:pt x="909" y="1256454"/>
                  <a:pt x="0" y="1192867"/>
                </a:cubicBezTo>
                <a:cubicBezTo>
                  <a:pt x="1818" y="1161074"/>
                  <a:pt x="3636" y="1130187"/>
                  <a:pt x="5454" y="1099297"/>
                </a:cubicBezTo>
                <a:cubicBezTo>
                  <a:pt x="6363" y="1092031"/>
                  <a:pt x="7272" y="1084763"/>
                  <a:pt x="7272" y="1077496"/>
                </a:cubicBezTo>
                <a:cubicBezTo>
                  <a:pt x="8181" y="1070228"/>
                  <a:pt x="9090" y="1062962"/>
                  <a:pt x="9999" y="1055694"/>
                </a:cubicBezTo>
                <a:cubicBezTo>
                  <a:pt x="12727" y="1041160"/>
                  <a:pt x="14544" y="1027533"/>
                  <a:pt x="16363" y="1013907"/>
                </a:cubicBezTo>
                <a:cubicBezTo>
                  <a:pt x="23635" y="1003006"/>
                  <a:pt x="21817" y="962128"/>
                  <a:pt x="36361" y="953042"/>
                </a:cubicBezTo>
                <a:cubicBezTo>
                  <a:pt x="37270" y="936691"/>
                  <a:pt x="37270" y="931240"/>
                  <a:pt x="44542" y="916706"/>
                </a:cubicBezTo>
                <a:cubicBezTo>
                  <a:pt x="34543" y="920339"/>
                  <a:pt x="48178" y="898538"/>
                  <a:pt x="40906" y="900354"/>
                </a:cubicBezTo>
                <a:cubicBezTo>
                  <a:pt x="47269" y="888545"/>
                  <a:pt x="44542" y="871285"/>
                  <a:pt x="50905" y="866743"/>
                </a:cubicBezTo>
                <a:cubicBezTo>
                  <a:pt x="48178" y="884911"/>
                  <a:pt x="40906" y="894903"/>
                  <a:pt x="46360" y="902170"/>
                </a:cubicBezTo>
                <a:cubicBezTo>
                  <a:pt x="49087" y="884911"/>
                  <a:pt x="58177" y="868559"/>
                  <a:pt x="54541" y="855842"/>
                </a:cubicBezTo>
                <a:cubicBezTo>
                  <a:pt x="59087" y="843124"/>
                  <a:pt x="73631" y="821321"/>
                  <a:pt x="71813" y="809512"/>
                </a:cubicBezTo>
                <a:cubicBezTo>
                  <a:pt x="79085" y="810420"/>
                  <a:pt x="76358" y="794068"/>
                  <a:pt x="82721" y="788618"/>
                </a:cubicBezTo>
                <a:cubicBezTo>
                  <a:pt x="85448" y="788618"/>
                  <a:pt x="84539" y="794068"/>
                  <a:pt x="87266" y="790435"/>
                </a:cubicBezTo>
                <a:cubicBezTo>
                  <a:pt x="93630" y="781351"/>
                  <a:pt x="92721" y="765908"/>
                  <a:pt x="99084" y="758640"/>
                </a:cubicBezTo>
                <a:cubicBezTo>
                  <a:pt x="98175" y="761365"/>
                  <a:pt x="97266" y="764999"/>
                  <a:pt x="99993" y="764999"/>
                </a:cubicBezTo>
                <a:cubicBezTo>
                  <a:pt x="104538" y="756824"/>
                  <a:pt x="100902" y="755915"/>
                  <a:pt x="104538" y="747739"/>
                </a:cubicBezTo>
                <a:cubicBezTo>
                  <a:pt x="109992" y="749556"/>
                  <a:pt x="102720" y="760457"/>
                  <a:pt x="102720" y="765908"/>
                </a:cubicBezTo>
                <a:cubicBezTo>
                  <a:pt x="96357" y="769542"/>
                  <a:pt x="84539" y="800428"/>
                  <a:pt x="86358" y="805878"/>
                </a:cubicBezTo>
                <a:cubicBezTo>
                  <a:pt x="91811" y="797702"/>
                  <a:pt x="96357" y="795886"/>
                  <a:pt x="95448" y="784985"/>
                </a:cubicBezTo>
                <a:cubicBezTo>
                  <a:pt x="99993" y="784076"/>
                  <a:pt x="96357" y="791343"/>
                  <a:pt x="99084" y="792252"/>
                </a:cubicBezTo>
                <a:cubicBezTo>
                  <a:pt x="95448" y="801336"/>
                  <a:pt x="90902" y="799519"/>
                  <a:pt x="88175" y="809512"/>
                </a:cubicBezTo>
                <a:cubicBezTo>
                  <a:pt x="91811" y="809512"/>
                  <a:pt x="95448" y="804061"/>
                  <a:pt x="99993" y="802245"/>
                </a:cubicBezTo>
                <a:cubicBezTo>
                  <a:pt x="97266" y="811329"/>
                  <a:pt x="91811" y="806786"/>
                  <a:pt x="88175" y="815870"/>
                </a:cubicBezTo>
                <a:cubicBezTo>
                  <a:pt x="89994" y="819505"/>
                  <a:pt x="96357" y="809512"/>
                  <a:pt x="94539" y="817688"/>
                </a:cubicBezTo>
                <a:cubicBezTo>
                  <a:pt x="92721" y="818596"/>
                  <a:pt x="91811" y="819505"/>
                  <a:pt x="91811" y="821321"/>
                </a:cubicBezTo>
                <a:cubicBezTo>
                  <a:pt x="92721" y="821321"/>
                  <a:pt x="93630" y="821321"/>
                  <a:pt x="94539" y="822230"/>
                </a:cubicBezTo>
                <a:cubicBezTo>
                  <a:pt x="96357" y="823138"/>
                  <a:pt x="97266" y="824047"/>
                  <a:pt x="99084" y="824955"/>
                </a:cubicBezTo>
                <a:cubicBezTo>
                  <a:pt x="99084" y="823138"/>
                  <a:pt x="98175" y="822230"/>
                  <a:pt x="97266" y="822230"/>
                </a:cubicBezTo>
                <a:cubicBezTo>
                  <a:pt x="101811" y="814963"/>
                  <a:pt x="100902" y="813146"/>
                  <a:pt x="101811" y="805878"/>
                </a:cubicBezTo>
                <a:cubicBezTo>
                  <a:pt x="105447" y="806786"/>
                  <a:pt x="102720" y="819505"/>
                  <a:pt x="100902" y="824955"/>
                </a:cubicBezTo>
                <a:cubicBezTo>
                  <a:pt x="104538" y="827680"/>
                  <a:pt x="108174" y="829497"/>
                  <a:pt x="112719" y="831315"/>
                </a:cubicBezTo>
                <a:cubicBezTo>
                  <a:pt x="112719" y="831315"/>
                  <a:pt x="113628" y="830406"/>
                  <a:pt x="114537" y="830406"/>
                </a:cubicBezTo>
                <a:cubicBezTo>
                  <a:pt x="114537" y="827680"/>
                  <a:pt x="115446" y="824955"/>
                  <a:pt x="116355" y="822230"/>
                </a:cubicBezTo>
                <a:cubicBezTo>
                  <a:pt x="117264" y="819505"/>
                  <a:pt x="117264" y="816779"/>
                  <a:pt x="119991" y="814054"/>
                </a:cubicBezTo>
                <a:cubicBezTo>
                  <a:pt x="123627" y="806786"/>
                  <a:pt x="126355" y="798611"/>
                  <a:pt x="122719" y="793160"/>
                </a:cubicBezTo>
                <a:cubicBezTo>
                  <a:pt x="131809" y="788618"/>
                  <a:pt x="142717" y="752281"/>
                  <a:pt x="140899" y="743197"/>
                </a:cubicBezTo>
                <a:cubicBezTo>
                  <a:pt x="144535" y="743197"/>
                  <a:pt x="149080" y="738655"/>
                  <a:pt x="151807" y="733204"/>
                </a:cubicBezTo>
                <a:cubicBezTo>
                  <a:pt x="151807" y="731388"/>
                  <a:pt x="151807" y="729571"/>
                  <a:pt x="151807" y="726846"/>
                </a:cubicBezTo>
                <a:cubicBezTo>
                  <a:pt x="151807" y="724121"/>
                  <a:pt x="153625" y="723212"/>
                  <a:pt x="156352" y="724121"/>
                </a:cubicBezTo>
                <a:cubicBezTo>
                  <a:pt x="159080" y="718670"/>
                  <a:pt x="159989" y="714128"/>
                  <a:pt x="158170" y="714128"/>
                </a:cubicBezTo>
                <a:cubicBezTo>
                  <a:pt x="162716" y="709586"/>
                  <a:pt x="167261" y="705952"/>
                  <a:pt x="170897" y="701410"/>
                </a:cubicBezTo>
                <a:cubicBezTo>
                  <a:pt x="172715" y="697776"/>
                  <a:pt x="174533" y="694142"/>
                  <a:pt x="175442" y="690509"/>
                </a:cubicBezTo>
                <a:cubicBezTo>
                  <a:pt x="175442" y="690509"/>
                  <a:pt x="175442" y="691417"/>
                  <a:pt x="174533" y="691417"/>
                </a:cubicBezTo>
                <a:cubicBezTo>
                  <a:pt x="179987" y="679608"/>
                  <a:pt x="185441" y="668706"/>
                  <a:pt x="191804" y="657806"/>
                </a:cubicBezTo>
                <a:cubicBezTo>
                  <a:pt x="204531" y="633278"/>
                  <a:pt x="219984" y="610568"/>
                  <a:pt x="236347" y="588765"/>
                </a:cubicBezTo>
                <a:cubicBezTo>
                  <a:pt x="241801" y="579682"/>
                  <a:pt x="248164" y="568780"/>
                  <a:pt x="254527" y="557880"/>
                </a:cubicBezTo>
                <a:cubicBezTo>
                  <a:pt x="256345" y="558788"/>
                  <a:pt x="259072" y="557880"/>
                  <a:pt x="260890" y="556062"/>
                </a:cubicBezTo>
                <a:cubicBezTo>
                  <a:pt x="262708" y="544253"/>
                  <a:pt x="274525" y="533352"/>
                  <a:pt x="283616" y="523360"/>
                </a:cubicBezTo>
                <a:cubicBezTo>
                  <a:pt x="285434" y="515184"/>
                  <a:pt x="289070" y="507917"/>
                  <a:pt x="294524" y="501558"/>
                </a:cubicBezTo>
                <a:cubicBezTo>
                  <a:pt x="293615" y="500649"/>
                  <a:pt x="293615" y="499741"/>
                  <a:pt x="292706" y="499741"/>
                </a:cubicBezTo>
                <a:cubicBezTo>
                  <a:pt x="296342" y="495199"/>
                  <a:pt x="297251" y="494290"/>
                  <a:pt x="298160" y="495199"/>
                </a:cubicBezTo>
                <a:cubicBezTo>
                  <a:pt x="299978" y="493382"/>
                  <a:pt x="301796" y="491565"/>
                  <a:pt x="302706" y="489748"/>
                </a:cubicBezTo>
                <a:cubicBezTo>
                  <a:pt x="309069" y="481572"/>
                  <a:pt x="316341" y="474305"/>
                  <a:pt x="322704" y="467037"/>
                </a:cubicBezTo>
                <a:cubicBezTo>
                  <a:pt x="329067" y="459770"/>
                  <a:pt x="336339" y="452503"/>
                  <a:pt x="340884" y="444327"/>
                </a:cubicBezTo>
                <a:cubicBezTo>
                  <a:pt x="356338" y="419799"/>
                  <a:pt x="372700" y="394363"/>
                  <a:pt x="389972" y="370744"/>
                </a:cubicBezTo>
                <a:cubicBezTo>
                  <a:pt x="408152" y="347125"/>
                  <a:pt x="429060" y="326231"/>
                  <a:pt x="457240" y="311696"/>
                </a:cubicBezTo>
                <a:cubicBezTo>
                  <a:pt x="461785" y="307154"/>
                  <a:pt x="462694" y="315330"/>
                  <a:pt x="467239" y="311696"/>
                </a:cubicBezTo>
                <a:cubicBezTo>
                  <a:pt x="483601" y="297161"/>
                  <a:pt x="504509" y="283535"/>
                  <a:pt x="526326" y="269000"/>
                </a:cubicBezTo>
                <a:cubicBezTo>
                  <a:pt x="549051" y="255374"/>
                  <a:pt x="570868" y="240838"/>
                  <a:pt x="592684" y="229029"/>
                </a:cubicBezTo>
                <a:cubicBezTo>
                  <a:pt x="621773" y="210862"/>
                  <a:pt x="648135" y="187242"/>
                  <a:pt x="681769" y="174524"/>
                </a:cubicBezTo>
                <a:cubicBezTo>
                  <a:pt x="700858" y="168165"/>
                  <a:pt x="718130" y="163623"/>
                  <a:pt x="735401" y="161806"/>
                </a:cubicBezTo>
                <a:cubicBezTo>
                  <a:pt x="751764" y="160897"/>
                  <a:pt x="767217" y="161806"/>
                  <a:pt x="781762" y="166348"/>
                </a:cubicBezTo>
                <a:cubicBezTo>
                  <a:pt x="810851" y="154538"/>
                  <a:pt x="851757" y="168165"/>
                  <a:pt x="877209" y="148179"/>
                </a:cubicBezTo>
                <a:cubicBezTo>
                  <a:pt x="884482" y="149087"/>
                  <a:pt x="884482" y="155446"/>
                  <a:pt x="895390" y="151813"/>
                </a:cubicBezTo>
                <a:cubicBezTo>
                  <a:pt x="902662" y="149996"/>
                  <a:pt x="901753" y="146362"/>
                  <a:pt x="905389" y="144545"/>
                </a:cubicBezTo>
                <a:close/>
                <a:moveTo>
                  <a:pt x="1051681" y="127720"/>
                </a:moveTo>
                <a:cubicBezTo>
                  <a:pt x="1057564" y="127648"/>
                  <a:pt x="1062338" y="128332"/>
                  <a:pt x="1064612" y="130154"/>
                </a:cubicBezTo>
                <a:cubicBezTo>
                  <a:pt x="1039148" y="133799"/>
                  <a:pt x="1015504" y="136532"/>
                  <a:pt x="991860" y="141088"/>
                </a:cubicBezTo>
                <a:cubicBezTo>
                  <a:pt x="980038" y="143821"/>
                  <a:pt x="968215" y="145643"/>
                  <a:pt x="955484" y="147465"/>
                </a:cubicBezTo>
                <a:cubicBezTo>
                  <a:pt x="943662" y="150199"/>
                  <a:pt x="930930" y="152932"/>
                  <a:pt x="917289" y="155665"/>
                </a:cubicBezTo>
                <a:cubicBezTo>
                  <a:pt x="922746" y="147465"/>
                  <a:pt x="935477" y="144732"/>
                  <a:pt x="949118" y="142910"/>
                </a:cubicBezTo>
                <a:cubicBezTo>
                  <a:pt x="962759" y="141088"/>
                  <a:pt x="977309" y="141088"/>
                  <a:pt x="985494" y="135621"/>
                </a:cubicBezTo>
                <a:cubicBezTo>
                  <a:pt x="992769" y="136532"/>
                  <a:pt x="998225" y="138354"/>
                  <a:pt x="1006410" y="138354"/>
                </a:cubicBezTo>
                <a:cubicBezTo>
                  <a:pt x="1006410" y="134937"/>
                  <a:pt x="1034033" y="127933"/>
                  <a:pt x="1051681" y="127720"/>
                </a:cubicBezTo>
                <a:close/>
                <a:moveTo>
                  <a:pt x="1127044" y="118418"/>
                </a:moveTo>
                <a:cubicBezTo>
                  <a:pt x="1127044" y="123806"/>
                  <a:pt x="1140619" y="119316"/>
                  <a:pt x="1146954" y="120214"/>
                </a:cubicBezTo>
                <a:cubicBezTo>
                  <a:pt x="1149669" y="125602"/>
                  <a:pt x="1130664" y="130092"/>
                  <a:pt x="1127044" y="125602"/>
                </a:cubicBezTo>
                <a:cubicBezTo>
                  <a:pt x="1141524" y="123806"/>
                  <a:pt x="1110754" y="121112"/>
                  <a:pt x="1127044" y="118418"/>
                </a:cubicBezTo>
                <a:close/>
                <a:moveTo>
                  <a:pt x="1075174" y="115430"/>
                </a:moveTo>
                <a:cubicBezTo>
                  <a:pt x="1088025" y="114526"/>
                  <a:pt x="1088943" y="121753"/>
                  <a:pt x="1103630" y="119946"/>
                </a:cubicBezTo>
                <a:cubicBezTo>
                  <a:pt x="1098123" y="125367"/>
                  <a:pt x="1114645" y="127173"/>
                  <a:pt x="1104548" y="128980"/>
                </a:cubicBezTo>
                <a:cubicBezTo>
                  <a:pt x="1099040" y="120850"/>
                  <a:pt x="1080682" y="122656"/>
                  <a:pt x="1075174" y="115430"/>
                </a:cubicBezTo>
                <a:close/>
                <a:moveTo>
                  <a:pt x="931674" y="26944"/>
                </a:moveTo>
                <a:cubicBezTo>
                  <a:pt x="933706" y="26828"/>
                  <a:pt x="935287" y="27060"/>
                  <a:pt x="936191" y="27986"/>
                </a:cubicBezTo>
                <a:cubicBezTo>
                  <a:pt x="928060" y="29839"/>
                  <a:pt x="926253" y="30766"/>
                  <a:pt x="930771" y="32619"/>
                </a:cubicBezTo>
                <a:cubicBezTo>
                  <a:pt x="922640" y="34472"/>
                  <a:pt x="922640" y="34472"/>
                  <a:pt x="922640" y="34472"/>
                </a:cubicBezTo>
                <a:cubicBezTo>
                  <a:pt x="921737" y="31693"/>
                  <a:pt x="925350" y="30766"/>
                  <a:pt x="924447" y="27986"/>
                </a:cubicBezTo>
                <a:cubicBezTo>
                  <a:pt x="927157" y="27523"/>
                  <a:pt x="929641" y="27060"/>
                  <a:pt x="931674" y="26944"/>
                </a:cubicBezTo>
                <a:close/>
                <a:moveTo>
                  <a:pt x="1081845" y="0"/>
                </a:moveTo>
                <a:cubicBezTo>
                  <a:pt x="1079115" y="5458"/>
                  <a:pt x="1080935" y="3639"/>
                  <a:pt x="1079115" y="9097"/>
                </a:cubicBezTo>
                <a:cubicBezTo>
                  <a:pt x="1067285" y="7278"/>
                  <a:pt x="1063645" y="11826"/>
                  <a:pt x="1055454" y="10007"/>
                </a:cubicBezTo>
                <a:cubicBezTo>
                  <a:pt x="1057274" y="6368"/>
                  <a:pt x="1071835" y="8187"/>
                  <a:pt x="1072745" y="5458"/>
                </a:cubicBezTo>
                <a:cubicBezTo>
                  <a:pt x="1054544" y="910"/>
                  <a:pt x="1042714" y="13646"/>
                  <a:pt x="1023603" y="15465"/>
                </a:cubicBezTo>
                <a:cubicBezTo>
                  <a:pt x="1022693" y="14555"/>
                  <a:pt x="1023603" y="11826"/>
                  <a:pt x="1019963" y="11826"/>
                </a:cubicBezTo>
                <a:cubicBezTo>
                  <a:pt x="1017233" y="14555"/>
                  <a:pt x="1016323" y="17284"/>
                  <a:pt x="1012683" y="19104"/>
                </a:cubicBezTo>
                <a:cubicBezTo>
                  <a:pt x="992662" y="18194"/>
                  <a:pt x="955351" y="30020"/>
                  <a:pt x="938970" y="24562"/>
                </a:cubicBezTo>
                <a:cubicBezTo>
                  <a:pt x="942610" y="20923"/>
                  <a:pt x="959901" y="20014"/>
                  <a:pt x="948981" y="16375"/>
                </a:cubicBezTo>
                <a:cubicBezTo>
                  <a:pt x="963541" y="13646"/>
                  <a:pt x="951711" y="20923"/>
                  <a:pt x="958991" y="20923"/>
                </a:cubicBezTo>
                <a:cubicBezTo>
                  <a:pt x="959901" y="20014"/>
                  <a:pt x="960811" y="19104"/>
                  <a:pt x="964451" y="18194"/>
                </a:cubicBezTo>
                <a:cubicBezTo>
                  <a:pt x="958991" y="12736"/>
                  <a:pt x="983562" y="14555"/>
                  <a:pt x="993572" y="10007"/>
                </a:cubicBezTo>
                <a:cubicBezTo>
                  <a:pt x="1000852" y="10917"/>
                  <a:pt x="988112" y="14555"/>
                  <a:pt x="997212" y="15465"/>
                </a:cubicBezTo>
                <a:cubicBezTo>
                  <a:pt x="1002672" y="9097"/>
                  <a:pt x="1014503" y="6368"/>
                  <a:pt x="1014503" y="12736"/>
                </a:cubicBezTo>
                <a:cubicBezTo>
                  <a:pt x="1012683" y="10917"/>
                  <a:pt x="1038164" y="10007"/>
                  <a:pt x="1029063" y="6368"/>
                </a:cubicBezTo>
                <a:cubicBezTo>
                  <a:pt x="1060004" y="2729"/>
                  <a:pt x="1056364" y="0"/>
                  <a:pt x="108184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0"/>
          <p:cNvSpPr/>
          <p:nvPr/>
        </p:nvSpPr>
        <p:spPr>
          <a:xfrm>
            <a:off x="1976850" y="3493075"/>
            <a:ext cx="5190300" cy="16503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6" name="Google Shape;556;p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70"/>
          <p:cNvSpPr txBox="1"/>
          <p:nvPr>
            <p:ph type="title"/>
          </p:nvPr>
        </p:nvSpPr>
        <p:spPr>
          <a:xfrm>
            <a:off x="1650750" y="369300"/>
            <a:ext cx="58425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Challenge #1:</a:t>
            </a:r>
            <a:endParaRPr b="1"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Controlled Y-Gate Decomposition</a:t>
            </a:r>
            <a:endParaRPr sz="2800"/>
          </a:p>
        </p:txBody>
      </p:sp>
      <p:sp>
        <p:nvSpPr>
          <p:cNvPr id="558" name="Google Shape;558;p70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pic>
        <p:nvPicPr>
          <p:cNvPr id="559" name="Google Shape;559;p70"/>
          <p:cNvPicPr preferRelativeResize="0"/>
          <p:nvPr/>
        </p:nvPicPr>
        <p:blipFill rotWithShape="1">
          <a:blip r:embed="rId3">
            <a:alphaModFix/>
          </a:blip>
          <a:srcRect b="0" l="630" r="808" t="0"/>
          <a:stretch/>
        </p:blipFill>
        <p:spPr>
          <a:xfrm>
            <a:off x="2382038" y="3887275"/>
            <a:ext cx="4379917" cy="8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113" y="1383600"/>
            <a:ext cx="2573366" cy="19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0" title="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878" y="1383600"/>
            <a:ext cx="29051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1"/>
          <p:cNvSpPr/>
          <p:nvPr/>
        </p:nvSpPr>
        <p:spPr>
          <a:xfrm>
            <a:off x="1976850" y="3493075"/>
            <a:ext cx="5190300" cy="16503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71"/>
          <p:cNvSpPr txBox="1"/>
          <p:nvPr>
            <p:ph type="title"/>
          </p:nvPr>
        </p:nvSpPr>
        <p:spPr>
          <a:xfrm>
            <a:off x="1650750" y="369300"/>
            <a:ext cx="58425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Challenge #2:</a:t>
            </a:r>
            <a:endParaRPr b="1"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Controlled-Ry(π/7) Synthesis</a:t>
            </a:r>
            <a:endParaRPr sz="2800"/>
          </a:p>
        </p:txBody>
      </p:sp>
      <p:sp>
        <p:nvSpPr>
          <p:cNvPr id="569" name="Google Shape;569;p71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pic>
        <p:nvPicPr>
          <p:cNvPr id="570" name="Google Shape;570;p71"/>
          <p:cNvPicPr preferRelativeResize="0"/>
          <p:nvPr/>
        </p:nvPicPr>
        <p:blipFill rotWithShape="1">
          <a:blip r:embed="rId3">
            <a:alphaModFix/>
          </a:blip>
          <a:srcRect b="0" l="25815" r="2355" t="0"/>
          <a:stretch/>
        </p:blipFill>
        <p:spPr>
          <a:xfrm>
            <a:off x="703975" y="1816750"/>
            <a:ext cx="2404525" cy="1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528" y="1698437"/>
            <a:ext cx="2514949" cy="13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1" title="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3552" y="1852925"/>
            <a:ext cx="3121874" cy="10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1"/>
          <p:cNvSpPr txBox="1"/>
          <p:nvPr/>
        </p:nvSpPr>
        <p:spPr>
          <a:xfrm>
            <a:off x="2035150" y="3593100"/>
            <a:ext cx="5391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HZH = X</a:t>
            </a:r>
            <a:endParaRPr sz="2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 X S</a:t>
            </a:r>
            <a:r>
              <a:rPr baseline="30000" lang="en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†</a:t>
            </a:r>
            <a:r>
              <a:rPr lang="en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= Y</a:t>
            </a:r>
            <a:endParaRPr sz="2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baseline="-25000" lang="en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n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(θ) = SHR</a:t>
            </a:r>
            <a:r>
              <a:rPr baseline="-25000" lang="en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z</a:t>
            </a:r>
            <a:r>
              <a:rPr lang="en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(θ)H</a:t>
            </a:r>
            <a:r>
              <a:rPr lang="en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baseline="30000" lang="en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†</a:t>
            </a:r>
            <a:endParaRPr sz="2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sp>
        <p:nvSpPr>
          <p:cNvPr id="579" name="Google Shape;579;p72"/>
          <p:cNvSpPr txBox="1"/>
          <p:nvPr>
            <p:ph type="title"/>
          </p:nvPr>
        </p:nvSpPr>
        <p:spPr>
          <a:xfrm>
            <a:off x="163050" y="602400"/>
            <a:ext cx="4333500" cy="12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Gridsynth:</a:t>
            </a:r>
            <a:endParaRPr b="1"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Optimizing precision for good results</a:t>
            </a:r>
            <a:endParaRPr sz="2800"/>
          </a:p>
        </p:txBody>
      </p:sp>
      <p:sp>
        <p:nvSpPr>
          <p:cNvPr id="580" name="Google Shape;580;p72"/>
          <p:cNvSpPr txBox="1"/>
          <p:nvPr/>
        </p:nvSpPr>
        <p:spPr>
          <a:xfrm>
            <a:off x="301430" y="2111095"/>
            <a:ext cx="4224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●"/>
            </a:pPr>
            <a:r>
              <a:rPr b="1"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Early challenges</a:t>
            </a:r>
            <a:r>
              <a:rPr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with Gridsynth sometimes providing weak solutions.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 </a:t>
            </a:r>
            <a:r>
              <a:rPr b="1"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automatic workflow </a:t>
            </a:r>
            <a:r>
              <a:rPr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identified weak optimizations from gridsynth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●"/>
            </a:pPr>
            <a:r>
              <a:rPr b="1"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Binary Search</a:t>
            </a:r>
            <a:r>
              <a:rPr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for </a:t>
            </a:r>
            <a:r>
              <a:rPr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drop off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Adaptive search algorithm: explore near good solutions 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1" name="Google Shape;581;p72" title="pareto_fronti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425" y="217730"/>
            <a:ext cx="3810950" cy="228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2" title="pareto_frontier_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425" y="2599675"/>
            <a:ext cx="3810950" cy="228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73"/>
          <p:cNvSpPr txBox="1"/>
          <p:nvPr>
            <p:ph type="title"/>
          </p:nvPr>
        </p:nvSpPr>
        <p:spPr>
          <a:xfrm>
            <a:off x="3063300" y="369300"/>
            <a:ext cx="58425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Challenge #3:</a:t>
            </a:r>
            <a:endParaRPr sz="28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Exponential of pauli string</a:t>
            </a:r>
            <a:endParaRPr b="1" sz="2800"/>
          </a:p>
        </p:txBody>
      </p:sp>
      <p:sp>
        <p:nvSpPr>
          <p:cNvPr id="589" name="Google Shape;589;p73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pic>
        <p:nvPicPr>
          <p:cNvPr id="590" name="Google Shape;590;p73" title="Screenshot 2026-02-01 at 8.37.2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675" y="1568100"/>
            <a:ext cx="30099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3"/>
          <p:cNvSpPr txBox="1"/>
          <p:nvPr/>
        </p:nvSpPr>
        <p:spPr>
          <a:xfrm>
            <a:off x="1084675" y="2854100"/>
            <a:ext cx="4047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CNOT — R</a:t>
            </a:r>
            <a:r>
              <a:rPr baseline="-25000" lang="en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Z</a:t>
            </a:r>
            <a:r>
              <a:rPr lang="en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(-2pi/7) – CNOT</a:t>
            </a:r>
            <a:endParaRPr sz="2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2" name="Google Shape;592;p73"/>
          <p:cNvSpPr txBox="1"/>
          <p:nvPr/>
        </p:nvSpPr>
        <p:spPr>
          <a:xfrm>
            <a:off x="4956150" y="1733975"/>
            <a:ext cx="4205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●"/>
            </a:pPr>
            <a:r>
              <a:rPr lang="en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Gridsynth solves for Rz(theta)</a:t>
            </a:r>
            <a:endParaRPr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●"/>
            </a:pPr>
            <a:r>
              <a:rPr lang="en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With the optimized combination for the RZ(-2pi/7), this provided a very strong answer. </a:t>
            </a:r>
            <a:endParaRPr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93" name="Google Shape;593;p73"/>
          <p:cNvCxnSpPr/>
          <p:nvPr/>
        </p:nvCxnSpPr>
        <p:spPr>
          <a:xfrm flipH="1">
            <a:off x="2574925" y="2347646"/>
            <a:ext cx="14700" cy="46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4"/>
          <p:cNvSpPr/>
          <p:nvPr/>
        </p:nvSpPr>
        <p:spPr>
          <a:xfrm>
            <a:off x="90900" y="3655868"/>
            <a:ext cx="8962200" cy="11343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9" name="Google Shape;599;p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74"/>
          <p:cNvSpPr txBox="1"/>
          <p:nvPr>
            <p:ph type="title"/>
          </p:nvPr>
        </p:nvSpPr>
        <p:spPr>
          <a:xfrm>
            <a:off x="361975" y="369300"/>
            <a:ext cx="85437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Challenge #4:</a:t>
            </a:r>
            <a:endParaRPr b="1"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Controlled Y-Gate Decomposition</a:t>
            </a:r>
            <a:endParaRPr sz="2800"/>
          </a:p>
        </p:txBody>
      </p:sp>
      <p:sp>
        <p:nvSpPr>
          <p:cNvPr id="601" name="Google Shape;601;p74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pic>
        <p:nvPicPr>
          <p:cNvPr id="602" name="Google Shape;602;p74" title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163" y="2252171"/>
            <a:ext cx="6001674" cy="118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163" y="1382277"/>
            <a:ext cx="6001675" cy="6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38" y="3981493"/>
            <a:ext cx="8821325" cy="4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5"/>
          <p:cNvSpPr/>
          <p:nvPr/>
        </p:nvSpPr>
        <p:spPr>
          <a:xfrm>
            <a:off x="1976850" y="3493075"/>
            <a:ext cx="5190300" cy="16503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0" name="Google Shape;610;p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75"/>
          <p:cNvSpPr txBox="1"/>
          <p:nvPr>
            <p:ph type="title"/>
          </p:nvPr>
        </p:nvSpPr>
        <p:spPr>
          <a:xfrm>
            <a:off x="1650750" y="369300"/>
            <a:ext cx="58425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Challenge #5:</a:t>
            </a:r>
            <a:endParaRPr b="1"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Hamiltonian H2</a:t>
            </a:r>
            <a:endParaRPr sz="2800"/>
          </a:p>
        </p:txBody>
      </p:sp>
      <p:sp>
        <p:nvSpPr>
          <p:cNvPr id="612" name="Google Shape;612;p75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pic>
        <p:nvPicPr>
          <p:cNvPr id="613" name="Google Shape;613;p75" title="Screenshot 2026-02-01 0810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5" y="1436875"/>
            <a:ext cx="33813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5" title="Screenshot 2026-02-01 0811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500" y="2367826"/>
            <a:ext cx="1759975" cy="7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5" title="Screenshot 2026-02-01 08113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975" y="1289737"/>
            <a:ext cx="4960600" cy="8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5" title="Screenshot 2026-02-01 08114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7150" y="4024000"/>
            <a:ext cx="5029700" cy="5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5" title="5.png"/>
          <p:cNvPicPr preferRelativeResize="0"/>
          <p:nvPr/>
        </p:nvPicPr>
        <p:blipFill rotWithShape="1">
          <a:blip r:embed="rId7">
            <a:alphaModFix/>
          </a:blip>
          <a:srcRect b="0" l="0" r="0" t="18066"/>
          <a:stretch/>
        </p:blipFill>
        <p:spPr>
          <a:xfrm>
            <a:off x="5126400" y="2098350"/>
            <a:ext cx="1676400" cy="13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6"/>
          <p:cNvSpPr/>
          <p:nvPr/>
        </p:nvSpPr>
        <p:spPr>
          <a:xfrm>
            <a:off x="0" y="3941575"/>
            <a:ext cx="9144000" cy="1201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7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76"/>
          <p:cNvSpPr txBox="1"/>
          <p:nvPr>
            <p:ph type="title"/>
          </p:nvPr>
        </p:nvSpPr>
        <p:spPr>
          <a:xfrm>
            <a:off x="1650738" y="451720"/>
            <a:ext cx="58425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Challenge #6:</a:t>
            </a:r>
            <a:endParaRPr b="1"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Controlled Y-Gate Decomposition</a:t>
            </a:r>
            <a:endParaRPr sz="2800"/>
          </a:p>
        </p:txBody>
      </p:sp>
      <p:sp>
        <p:nvSpPr>
          <p:cNvPr id="625" name="Google Shape;625;p76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Vanderbilt Quantum Initiative</a:t>
            </a:r>
            <a:endParaRPr/>
          </a:p>
        </p:txBody>
      </p:sp>
      <p:pic>
        <p:nvPicPr>
          <p:cNvPr id="626" name="Google Shape;6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619" y="1360444"/>
            <a:ext cx="5274747" cy="49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3" y="4186325"/>
            <a:ext cx="8940174" cy="7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407" y="1922674"/>
            <a:ext cx="6891201" cy="81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 title="f2e4ab0a-4b4a-4c3b-92e1-715c055f9df4.png"/>
          <p:cNvPicPr preferRelativeResize="0"/>
          <p:nvPr/>
        </p:nvPicPr>
        <p:blipFill rotWithShape="1">
          <a:blip r:embed="rId6">
            <a:alphaModFix/>
          </a:blip>
          <a:srcRect b="0" l="6985" r="0" t="0"/>
          <a:stretch/>
        </p:blipFill>
        <p:spPr>
          <a:xfrm>
            <a:off x="3155828" y="2800286"/>
            <a:ext cx="2738446" cy="102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